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1" r:id="rId10"/>
    <p:sldId id="272" r:id="rId11"/>
    <p:sldId id="273" r:id="rId12"/>
    <p:sldId id="274" r:id="rId13"/>
    <p:sldId id="275" r:id="rId14"/>
    <p:sldId id="264" r:id="rId15"/>
    <p:sldId id="269" r:id="rId16"/>
    <p:sldId id="268" r:id="rId17"/>
    <p:sldId id="270" r:id="rId18"/>
    <p:sldId id="265" r:id="rId19"/>
    <p:sldId id="266" r:id="rId20"/>
    <p:sldId id="267" r:id="rId21"/>
  </p:sldIdLst>
  <p:sldSz cx="12192000" cy="6858000"/>
  <p:notesSz cx="6858000" cy="12192000"/>
  <p:embeddedFontLst>
    <p:embeddedFont>
      <p:font typeface="Inter" panose="020B0604020202020204" charset="0"/>
      <p:regular r:id="rId23"/>
      <p:bold r:id="rId24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11" d="100"/>
          <a:sy n="111" d="100"/>
        </p:scale>
        <p:origin x="5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lange Paloma Albornoz Carrillo" userId="889f0873-974a-4c18-bb10-b906311b9225" providerId="ADAL" clId="{5FDD11AE-F599-4836-B894-CC1808D96B82}"/>
    <pc:docChg chg="undo custSel addSld delSld modSld sldOrd">
      <pc:chgData name="Solange Paloma Albornoz Carrillo" userId="889f0873-974a-4c18-bb10-b906311b9225" providerId="ADAL" clId="{5FDD11AE-F599-4836-B894-CC1808D96B82}" dt="2026-08-17T16:14:43.506" v="2065" actId="14100"/>
      <pc:docMkLst>
        <pc:docMk/>
      </pc:docMkLst>
      <pc:sldChg chg="modSp mod">
        <pc:chgData name="Solange Paloma Albornoz Carrillo" userId="889f0873-974a-4c18-bb10-b906311b9225" providerId="ADAL" clId="{5FDD11AE-F599-4836-B894-CC1808D96B82}" dt="2026-08-12T16:31:48.623" v="2055" actId="1037"/>
        <pc:sldMkLst>
          <pc:docMk/>
          <pc:sldMk cId="0" sldId="256"/>
        </pc:sldMkLst>
        <pc:spChg chg="mod">
          <ac:chgData name="Solange Paloma Albornoz Carrillo" userId="889f0873-974a-4c18-bb10-b906311b9225" providerId="ADAL" clId="{5FDD11AE-F599-4836-B894-CC1808D96B82}" dt="2026-07-23T19:12:01.666" v="1838" actId="790"/>
          <ac:spMkLst>
            <pc:docMk/>
            <pc:sldMk cId="0" sldId="256"/>
            <ac:spMk id="14" creationId="{00000000-0000-0000-0000-000000000000}"/>
          </ac:spMkLst>
        </pc:spChg>
        <pc:spChg chg="mod">
          <ac:chgData name="Solange Paloma Albornoz Carrillo" userId="889f0873-974a-4c18-bb10-b906311b9225" providerId="ADAL" clId="{5FDD11AE-F599-4836-B894-CC1808D96B82}" dt="2026-07-23T19:12:01.666" v="1838" actId="790"/>
          <ac:spMkLst>
            <pc:docMk/>
            <pc:sldMk cId="0" sldId="256"/>
            <ac:spMk id="15" creationId="{00000000-0000-0000-0000-000000000000}"/>
          </ac:spMkLst>
        </pc:spChg>
        <pc:spChg chg="mod">
          <ac:chgData name="Solange Paloma Albornoz Carrillo" userId="889f0873-974a-4c18-bb10-b906311b9225" providerId="ADAL" clId="{5FDD11AE-F599-4836-B894-CC1808D96B82}" dt="2026-07-23T19:12:01.666" v="1838" actId="790"/>
          <ac:spMkLst>
            <pc:docMk/>
            <pc:sldMk cId="0" sldId="256"/>
            <ac:spMk id="16" creationId="{00000000-0000-0000-0000-000000000000}"/>
          </ac:spMkLst>
        </pc:spChg>
        <pc:spChg chg="mod">
          <ac:chgData name="Solange Paloma Albornoz Carrillo" userId="889f0873-974a-4c18-bb10-b906311b9225" providerId="ADAL" clId="{5FDD11AE-F599-4836-B894-CC1808D96B82}" dt="2026-07-23T19:12:01.666" v="1838" actId="790"/>
          <ac:spMkLst>
            <pc:docMk/>
            <pc:sldMk cId="0" sldId="256"/>
            <ac:spMk id="17" creationId="{00000000-0000-0000-0000-000000000000}"/>
          </ac:spMkLst>
        </pc:spChg>
        <pc:spChg chg="mod">
          <ac:chgData name="Solange Paloma Albornoz Carrillo" userId="889f0873-974a-4c18-bb10-b906311b9225" providerId="ADAL" clId="{5FDD11AE-F599-4836-B894-CC1808D96B82}" dt="2026-07-23T19:12:01.666" v="1838" actId="790"/>
          <ac:spMkLst>
            <pc:docMk/>
            <pc:sldMk cId="0" sldId="256"/>
            <ac:spMk id="18" creationId="{00000000-0000-0000-0000-000000000000}"/>
          </ac:spMkLst>
        </pc:spChg>
        <pc:spChg chg="mod">
          <ac:chgData name="Solange Paloma Albornoz Carrillo" userId="889f0873-974a-4c18-bb10-b906311b9225" providerId="ADAL" clId="{5FDD11AE-F599-4836-B894-CC1808D96B82}" dt="2026-07-23T19:12:01.666" v="1838" actId="790"/>
          <ac:spMkLst>
            <pc:docMk/>
            <pc:sldMk cId="0" sldId="256"/>
            <ac:spMk id="19" creationId="{00000000-0000-0000-0000-000000000000}"/>
          </ac:spMkLst>
        </pc:spChg>
        <pc:spChg chg="mod">
          <ac:chgData name="Solange Paloma Albornoz Carrillo" userId="889f0873-974a-4c18-bb10-b906311b9225" providerId="ADAL" clId="{5FDD11AE-F599-4836-B894-CC1808D96B82}" dt="2026-07-23T19:12:01.666" v="1838" actId="790"/>
          <ac:spMkLst>
            <pc:docMk/>
            <pc:sldMk cId="0" sldId="256"/>
            <ac:spMk id="20" creationId="{00000000-0000-0000-0000-000000000000}"/>
          </ac:spMkLst>
        </pc:spChg>
        <pc:spChg chg="mod">
          <ac:chgData name="Solange Paloma Albornoz Carrillo" userId="889f0873-974a-4c18-bb10-b906311b9225" providerId="ADAL" clId="{5FDD11AE-F599-4836-B894-CC1808D96B82}" dt="2026-07-23T19:12:01.666" v="1838" actId="790"/>
          <ac:spMkLst>
            <pc:docMk/>
            <pc:sldMk cId="0" sldId="256"/>
            <ac:spMk id="21" creationId="{00000000-0000-0000-0000-000000000000}"/>
          </ac:spMkLst>
        </pc:spChg>
        <pc:spChg chg="mod">
          <ac:chgData name="Solange Paloma Albornoz Carrillo" userId="889f0873-974a-4c18-bb10-b906311b9225" providerId="ADAL" clId="{5FDD11AE-F599-4836-B894-CC1808D96B82}" dt="2026-07-23T19:12:01.666" v="1838" actId="790"/>
          <ac:spMkLst>
            <pc:docMk/>
            <pc:sldMk cId="0" sldId="256"/>
            <ac:spMk id="22" creationId="{00000000-0000-0000-0000-000000000000}"/>
          </ac:spMkLst>
        </pc:spChg>
        <pc:picChg chg="mod ord">
          <ac:chgData name="Solange Paloma Albornoz Carrillo" userId="889f0873-974a-4c18-bb10-b906311b9225" providerId="ADAL" clId="{5FDD11AE-F599-4836-B894-CC1808D96B82}" dt="2026-07-24T18:38:45.490" v="1958" actId="1076"/>
          <ac:picMkLst>
            <pc:docMk/>
            <pc:sldMk cId="0" sldId="256"/>
            <ac:picMk id="3" creationId="{00000000-0000-0000-0000-000000000000}"/>
          </ac:picMkLst>
        </pc:picChg>
        <pc:picChg chg="mod ord">
          <ac:chgData name="Solange Paloma Albornoz Carrillo" userId="889f0873-974a-4c18-bb10-b906311b9225" providerId="ADAL" clId="{5FDD11AE-F599-4836-B894-CC1808D96B82}" dt="2026-07-24T18:39:15.257" v="1964" actId="1076"/>
          <ac:picMkLst>
            <pc:docMk/>
            <pc:sldMk cId="0" sldId="256"/>
            <ac:picMk id="5" creationId="{00000000-0000-0000-0000-000000000000}"/>
          </ac:picMkLst>
        </pc:picChg>
        <pc:picChg chg="mod ord modCrop">
          <ac:chgData name="Solange Paloma Albornoz Carrillo" userId="889f0873-974a-4c18-bb10-b906311b9225" providerId="ADAL" clId="{5FDD11AE-F599-4836-B894-CC1808D96B82}" dt="2026-07-24T18:39:52.085" v="1968" actId="732"/>
          <ac:picMkLst>
            <pc:docMk/>
            <pc:sldMk cId="0" sldId="256"/>
            <ac:picMk id="6" creationId="{00000000-0000-0000-0000-000000000000}"/>
          </ac:picMkLst>
        </pc:picChg>
        <pc:picChg chg="mod ord modCrop">
          <ac:chgData name="Solange Paloma Albornoz Carrillo" userId="889f0873-974a-4c18-bb10-b906311b9225" providerId="ADAL" clId="{5FDD11AE-F599-4836-B894-CC1808D96B82}" dt="2026-07-24T18:39:42.664" v="1967" actId="732"/>
          <ac:picMkLst>
            <pc:docMk/>
            <pc:sldMk cId="0" sldId="256"/>
            <ac:picMk id="7" creationId="{00000000-0000-0000-0000-000000000000}"/>
          </ac:picMkLst>
        </pc:picChg>
        <pc:picChg chg="mod ord">
          <ac:chgData name="Solange Paloma Albornoz Carrillo" userId="889f0873-974a-4c18-bb10-b906311b9225" providerId="ADAL" clId="{5FDD11AE-F599-4836-B894-CC1808D96B82}" dt="2026-08-12T16:29:14.929" v="2038" actId="14100"/>
          <ac:picMkLst>
            <pc:docMk/>
            <pc:sldMk cId="0" sldId="256"/>
            <ac:picMk id="9" creationId="{00000000-0000-0000-0000-000000000000}"/>
          </ac:picMkLst>
        </pc:picChg>
        <pc:picChg chg="mod">
          <ac:chgData name="Solange Paloma Albornoz Carrillo" userId="889f0873-974a-4c18-bb10-b906311b9225" providerId="ADAL" clId="{5FDD11AE-F599-4836-B894-CC1808D96B82}" dt="2026-08-12T16:31:48.623" v="2055" actId="1037"/>
          <ac:picMkLst>
            <pc:docMk/>
            <pc:sldMk cId="0" sldId="256"/>
            <ac:picMk id="24" creationId="{28BBBEB7-C6C1-15A9-AA91-6F5011CB964F}"/>
          </ac:picMkLst>
        </pc:picChg>
      </pc:sldChg>
      <pc:sldChg chg="modSp mod">
        <pc:chgData name="Solange Paloma Albornoz Carrillo" userId="889f0873-974a-4c18-bb10-b906311b9225" providerId="ADAL" clId="{5FDD11AE-F599-4836-B894-CC1808D96B82}" dt="2026-07-23T14:41:01.819" v="1448" actId="123"/>
        <pc:sldMkLst>
          <pc:docMk/>
          <pc:sldMk cId="0" sldId="257"/>
        </pc:sldMkLst>
        <pc:spChg chg="mod">
          <ac:chgData name="Solange Paloma Albornoz Carrillo" userId="889f0873-974a-4c18-bb10-b906311b9225" providerId="ADAL" clId="{5FDD11AE-F599-4836-B894-CC1808D96B82}" dt="2026-07-23T14:40:42.592" v="1443" actId="207"/>
          <ac:spMkLst>
            <pc:docMk/>
            <pc:sldMk cId="0" sldId="257"/>
            <ac:spMk id="19" creationId="{00000000-0000-0000-0000-000000000000}"/>
          </ac:spMkLst>
        </pc:spChg>
        <pc:spChg chg="mod">
          <ac:chgData name="Solange Paloma Albornoz Carrillo" userId="889f0873-974a-4c18-bb10-b906311b9225" providerId="ADAL" clId="{5FDD11AE-F599-4836-B894-CC1808D96B82}" dt="2026-07-23T14:40:56.364" v="1447" actId="120"/>
          <ac:spMkLst>
            <pc:docMk/>
            <pc:sldMk cId="0" sldId="257"/>
            <ac:spMk id="20" creationId="{00000000-0000-0000-0000-000000000000}"/>
          </ac:spMkLst>
        </pc:spChg>
        <pc:spChg chg="mod">
          <ac:chgData name="Solange Paloma Albornoz Carrillo" userId="889f0873-974a-4c18-bb10-b906311b9225" providerId="ADAL" clId="{5FDD11AE-F599-4836-B894-CC1808D96B82}" dt="2026-07-23T14:41:01.819" v="1448" actId="123"/>
          <ac:spMkLst>
            <pc:docMk/>
            <pc:sldMk cId="0" sldId="257"/>
            <ac:spMk id="21" creationId="{00000000-0000-0000-0000-000000000000}"/>
          </ac:spMkLst>
        </pc:spChg>
        <pc:picChg chg="mod">
          <ac:chgData name="Solange Paloma Albornoz Carrillo" userId="889f0873-974a-4c18-bb10-b906311b9225" providerId="ADAL" clId="{5FDD11AE-F599-4836-B894-CC1808D96B82}" dt="2026-07-23T13:49:01.283" v="22" actId="1076"/>
          <ac:picMkLst>
            <pc:docMk/>
            <pc:sldMk cId="0" sldId="257"/>
            <ac:picMk id="3" creationId="{00000000-0000-0000-0000-000000000000}"/>
          </ac:picMkLst>
        </pc:picChg>
        <pc:picChg chg="mod">
          <ac:chgData name="Solange Paloma Albornoz Carrillo" userId="889f0873-974a-4c18-bb10-b906311b9225" providerId="ADAL" clId="{5FDD11AE-F599-4836-B894-CC1808D96B82}" dt="2026-07-23T13:48:49.364" v="21" actId="1035"/>
          <ac:picMkLst>
            <pc:docMk/>
            <pc:sldMk cId="0" sldId="257"/>
            <ac:picMk id="5" creationId="{00000000-0000-0000-0000-000000000000}"/>
          </ac:picMkLst>
        </pc:picChg>
        <pc:picChg chg="mod">
          <ac:chgData name="Solange Paloma Albornoz Carrillo" userId="889f0873-974a-4c18-bb10-b906311b9225" providerId="ADAL" clId="{5FDD11AE-F599-4836-B894-CC1808D96B82}" dt="2026-07-23T13:49:15.679" v="24" actId="1076"/>
          <ac:picMkLst>
            <pc:docMk/>
            <pc:sldMk cId="0" sldId="257"/>
            <ac:picMk id="6" creationId="{00000000-0000-0000-0000-000000000000}"/>
          </ac:picMkLst>
        </pc:picChg>
        <pc:picChg chg="mod">
          <ac:chgData name="Solange Paloma Albornoz Carrillo" userId="889f0873-974a-4c18-bb10-b906311b9225" providerId="ADAL" clId="{5FDD11AE-F599-4836-B894-CC1808D96B82}" dt="2026-07-23T13:49:09.636" v="23" actId="1076"/>
          <ac:picMkLst>
            <pc:docMk/>
            <pc:sldMk cId="0" sldId="257"/>
            <ac:picMk id="7" creationId="{00000000-0000-0000-0000-000000000000}"/>
          </ac:picMkLst>
        </pc:picChg>
      </pc:sldChg>
      <pc:sldChg chg="modSp mod">
        <pc:chgData name="Solange Paloma Albornoz Carrillo" userId="889f0873-974a-4c18-bb10-b906311b9225" providerId="ADAL" clId="{5FDD11AE-F599-4836-B894-CC1808D96B82}" dt="2026-08-04T14:04:04.333" v="2019" actId="1076"/>
        <pc:sldMkLst>
          <pc:docMk/>
          <pc:sldMk cId="0" sldId="258"/>
        </pc:sldMkLst>
        <pc:spChg chg="mod">
          <ac:chgData name="Solange Paloma Albornoz Carrillo" userId="889f0873-974a-4c18-bb10-b906311b9225" providerId="ADAL" clId="{5FDD11AE-F599-4836-B894-CC1808D96B82}" dt="2026-07-23T14:42:46.885" v="1517" actId="20577"/>
          <ac:spMkLst>
            <pc:docMk/>
            <pc:sldMk cId="0" sldId="258"/>
            <ac:spMk id="29" creationId="{00000000-0000-0000-0000-000000000000}"/>
          </ac:spMkLst>
        </pc:spChg>
        <pc:spChg chg="mod">
          <ac:chgData name="Solange Paloma Albornoz Carrillo" userId="889f0873-974a-4c18-bb10-b906311b9225" providerId="ADAL" clId="{5FDD11AE-F599-4836-B894-CC1808D96B82}" dt="2026-07-23T14:42:25.666" v="1463" actId="14100"/>
          <ac:spMkLst>
            <pc:docMk/>
            <pc:sldMk cId="0" sldId="258"/>
            <ac:spMk id="30" creationId="{00000000-0000-0000-0000-000000000000}"/>
          </ac:spMkLst>
        </pc:spChg>
        <pc:spChg chg="mod">
          <ac:chgData name="Solange Paloma Albornoz Carrillo" userId="889f0873-974a-4c18-bb10-b906311b9225" providerId="ADAL" clId="{5FDD11AE-F599-4836-B894-CC1808D96B82}" dt="2026-07-23T13:49:47.953" v="35" actId="20577"/>
          <ac:spMkLst>
            <pc:docMk/>
            <pc:sldMk cId="0" sldId="258"/>
            <ac:spMk id="31" creationId="{00000000-0000-0000-0000-000000000000}"/>
          </ac:spMkLst>
        </pc:spChg>
        <pc:picChg chg="mod">
          <ac:chgData name="Solange Paloma Albornoz Carrillo" userId="889f0873-974a-4c18-bb10-b906311b9225" providerId="ADAL" clId="{5FDD11AE-F599-4836-B894-CC1808D96B82}" dt="2026-07-23T14:42:53.636" v="1518" actId="14100"/>
          <ac:picMkLst>
            <pc:docMk/>
            <pc:sldMk cId="0" sldId="258"/>
            <ac:picMk id="4" creationId="{00000000-0000-0000-0000-000000000000}"/>
          </ac:picMkLst>
        </pc:picChg>
        <pc:picChg chg="mod">
          <ac:chgData name="Solange Paloma Albornoz Carrillo" userId="889f0873-974a-4c18-bb10-b906311b9225" providerId="ADAL" clId="{5FDD11AE-F599-4836-B894-CC1808D96B82}" dt="2026-08-04T14:04:04.333" v="2019" actId="1076"/>
          <ac:picMkLst>
            <pc:docMk/>
            <pc:sldMk cId="0" sldId="258"/>
            <ac:picMk id="8" creationId="{00000000-0000-0000-0000-000000000000}"/>
          </ac:picMkLst>
        </pc:picChg>
      </pc:sldChg>
      <pc:sldChg chg="addSp modSp mod">
        <pc:chgData name="Solange Paloma Albornoz Carrillo" userId="889f0873-974a-4c18-bb10-b906311b9225" providerId="ADAL" clId="{5FDD11AE-F599-4836-B894-CC1808D96B82}" dt="2026-08-04T14:43:42.229" v="2027" actId="1035"/>
        <pc:sldMkLst>
          <pc:docMk/>
          <pc:sldMk cId="0" sldId="259"/>
        </pc:sldMkLst>
        <pc:spChg chg="mod">
          <ac:chgData name="Solange Paloma Albornoz Carrillo" userId="889f0873-974a-4c18-bb10-b906311b9225" providerId="ADAL" clId="{5FDD11AE-F599-4836-B894-CC1808D96B82}" dt="2026-08-04T14:09:56.341" v="2020" actId="20577"/>
          <ac:spMkLst>
            <pc:docMk/>
            <pc:sldMk cId="0" sldId="259"/>
            <ac:spMk id="34" creationId="{00000000-0000-0000-0000-000000000000}"/>
          </ac:spMkLst>
        </pc:spChg>
        <pc:spChg chg="mod">
          <ac:chgData name="Solange Paloma Albornoz Carrillo" userId="889f0873-974a-4c18-bb10-b906311b9225" providerId="ADAL" clId="{5FDD11AE-F599-4836-B894-CC1808D96B82}" dt="2026-08-04T14:42:58.149" v="2024" actId="1038"/>
          <ac:spMkLst>
            <pc:docMk/>
            <pc:sldMk cId="0" sldId="259"/>
            <ac:spMk id="35" creationId="{00000000-0000-0000-0000-000000000000}"/>
          </ac:spMkLst>
        </pc:spChg>
        <pc:spChg chg="mod">
          <ac:chgData name="Solange Paloma Albornoz Carrillo" userId="889f0873-974a-4c18-bb10-b906311b9225" providerId="ADAL" clId="{5FDD11AE-F599-4836-B894-CC1808D96B82}" dt="2026-07-23T13:51:08.443" v="47" actId="1076"/>
          <ac:spMkLst>
            <pc:docMk/>
            <pc:sldMk cId="0" sldId="259"/>
            <ac:spMk id="43" creationId="{00000000-0000-0000-0000-000000000000}"/>
          </ac:spMkLst>
        </pc:spChg>
        <pc:spChg chg="mod">
          <ac:chgData name="Solange Paloma Albornoz Carrillo" userId="889f0873-974a-4c18-bb10-b906311b9225" providerId="ADAL" clId="{5FDD11AE-F599-4836-B894-CC1808D96B82}" dt="2026-07-23T13:51:02.090" v="46" actId="1076"/>
          <ac:spMkLst>
            <pc:docMk/>
            <pc:sldMk cId="0" sldId="259"/>
            <ac:spMk id="44" creationId="{00000000-0000-0000-0000-000000000000}"/>
          </ac:spMkLst>
        </pc:spChg>
        <pc:spChg chg="mod">
          <ac:chgData name="Solange Paloma Albornoz Carrillo" userId="889f0873-974a-4c18-bb10-b906311b9225" providerId="ADAL" clId="{5FDD11AE-F599-4836-B894-CC1808D96B82}" dt="2026-08-04T14:43:38.612" v="2026" actId="1035"/>
          <ac:spMkLst>
            <pc:docMk/>
            <pc:sldMk cId="0" sldId="259"/>
            <ac:spMk id="58" creationId="{00000000-0000-0000-0000-000000000000}"/>
          </ac:spMkLst>
        </pc:spChg>
        <pc:spChg chg="mod">
          <ac:chgData name="Solange Paloma Albornoz Carrillo" userId="889f0873-974a-4c18-bb10-b906311b9225" providerId="ADAL" clId="{5FDD11AE-F599-4836-B894-CC1808D96B82}" dt="2026-08-04T14:43:42.229" v="2027" actId="1035"/>
          <ac:spMkLst>
            <pc:docMk/>
            <pc:sldMk cId="0" sldId="259"/>
            <ac:spMk id="59" creationId="{00000000-0000-0000-0000-000000000000}"/>
          </ac:spMkLst>
        </pc:spChg>
        <pc:picChg chg="mod">
          <ac:chgData name="Solange Paloma Albornoz Carrillo" userId="889f0873-974a-4c18-bb10-b906311b9225" providerId="ADAL" clId="{5FDD11AE-F599-4836-B894-CC1808D96B82}" dt="2026-08-03T14:46:09.305" v="1996" actId="1036"/>
          <ac:picMkLst>
            <pc:docMk/>
            <pc:sldMk cId="0" sldId="259"/>
            <ac:picMk id="29" creationId="{00000000-0000-0000-0000-000000000000}"/>
          </ac:picMkLst>
        </pc:picChg>
        <pc:picChg chg="add mod">
          <ac:chgData name="Solange Paloma Albornoz Carrillo" userId="889f0873-974a-4c18-bb10-b906311b9225" providerId="ADAL" clId="{5FDD11AE-F599-4836-B894-CC1808D96B82}" dt="2026-08-03T14:50:53.165" v="1999" actId="1038"/>
          <ac:picMkLst>
            <pc:docMk/>
            <pc:sldMk cId="0" sldId="259"/>
            <ac:picMk id="61" creationId="{DB4D08AE-F176-BC5D-60AF-264E161D2B6E}"/>
          </ac:picMkLst>
        </pc:picChg>
      </pc:sldChg>
      <pc:sldChg chg="modSp mod">
        <pc:chgData name="Solange Paloma Albornoz Carrillo" userId="889f0873-974a-4c18-bb10-b906311b9225" providerId="ADAL" clId="{5FDD11AE-F599-4836-B894-CC1808D96B82}" dt="2026-08-04T16:11:11.200" v="2037" actId="1076"/>
        <pc:sldMkLst>
          <pc:docMk/>
          <pc:sldMk cId="0" sldId="260"/>
        </pc:sldMkLst>
        <pc:spChg chg="mod">
          <ac:chgData name="Solange Paloma Albornoz Carrillo" userId="889f0873-974a-4c18-bb10-b906311b9225" providerId="ADAL" clId="{5FDD11AE-F599-4836-B894-CC1808D96B82}" dt="2026-08-04T15:58:40.751" v="2035" actId="20577"/>
          <ac:spMkLst>
            <pc:docMk/>
            <pc:sldMk cId="0" sldId="260"/>
            <ac:spMk id="22" creationId="{00000000-0000-0000-0000-000000000000}"/>
          </ac:spMkLst>
        </pc:spChg>
        <pc:spChg chg="mod">
          <ac:chgData name="Solange Paloma Albornoz Carrillo" userId="889f0873-974a-4c18-bb10-b906311b9225" providerId="ADAL" clId="{5FDD11AE-F599-4836-B894-CC1808D96B82}" dt="2026-07-23T13:53:16.895" v="158" actId="20577"/>
          <ac:spMkLst>
            <pc:docMk/>
            <pc:sldMk cId="0" sldId="260"/>
            <ac:spMk id="23" creationId="{00000000-0000-0000-0000-000000000000}"/>
          </ac:spMkLst>
        </pc:spChg>
        <pc:spChg chg="mod">
          <ac:chgData name="Solange Paloma Albornoz Carrillo" userId="889f0873-974a-4c18-bb10-b906311b9225" providerId="ADAL" clId="{5FDD11AE-F599-4836-B894-CC1808D96B82}" dt="2026-07-23T13:52:51.117" v="151" actId="20577"/>
          <ac:spMkLst>
            <pc:docMk/>
            <pc:sldMk cId="0" sldId="260"/>
            <ac:spMk id="28" creationId="{00000000-0000-0000-0000-000000000000}"/>
          </ac:spMkLst>
        </pc:spChg>
        <pc:spChg chg="mod">
          <ac:chgData name="Solange Paloma Albornoz Carrillo" userId="889f0873-974a-4c18-bb10-b906311b9225" providerId="ADAL" clId="{5FDD11AE-F599-4836-B894-CC1808D96B82}" dt="2026-07-23T13:53:34.334" v="167" actId="20577"/>
          <ac:spMkLst>
            <pc:docMk/>
            <pc:sldMk cId="0" sldId="260"/>
            <ac:spMk id="32" creationId="{00000000-0000-0000-0000-000000000000}"/>
          </ac:spMkLst>
        </pc:spChg>
        <pc:spChg chg="mod">
          <ac:chgData name="Solange Paloma Albornoz Carrillo" userId="889f0873-974a-4c18-bb10-b906311b9225" providerId="ADAL" clId="{5FDD11AE-F599-4836-B894-CC1808D96B82}" dt="2026-07-23T13:53:47.816" v="170" actId="20577"/>
          <ac:spMkLst>
            <pc:docMk/>
            <pc:sldMk cId="0" sldId="260"/>
            <ac:spMk id="36" creationId="{00000000-0000-0000-0000-000000000000}"/>
          </ac:spMkLst>
        </pc:spChg>
        <pc:spChg chg="mod">
          <ac:chgData name="Solange Paloma Albornoz Carrillo" userId="889f0873-974a-4c18-bb10-b906311b9225" providerId="ADAL" clId="{5FDD11AE-F599-4836-B894-CC1808D96B82}" dt="2026-07-23T13:53:09.204" v="154" actId="1076"/>
          <ac:spMkLst>
            <pc:docMk/>
            <pc:sldMk cId="0" sldId="260"/>
            <ac:spMk id="39" creationId="{00000000-0000-0000-0000-000000000000}"/>
          </ac:spMkLst>
        </pc:spChg>
        <pc:spChg chg="mod">
          <ac:chgData name="Solange Paloma Albornoz Carrillo" userId="889f0873-974a-4c18-bb10-b906311b9225" providerId="ADAL" clId="{5FDD11AE-F599-4836-B894-CC1808D96B82}" dt="2026-07-23T13:54:15.270" v="178" actId="6549"/>
          <ac:spMkLst>
            <pc:docMk/>
            <pc:sldMk cId="0" sldId="260"/>
            <ac:spMk id="45" creationId="{00000000-0000-0000-0000-000000000000}"/>
          </ac:spMkLst>
        </pc:spChg>
        <pc:picChg chg="mod">
          <ac:chgData name="Solange Paloma Albornoz Carrillo" userId="889f0873-974a-4c18-bb10-b906311b9225" providerId="ADAL" clId="{5FDD11AE-F599-4836-B894-CC1808D96B82}" dt="2026-08-04T16:03:53.198" v="2036" actId="1076"/>
          <ac:picMkLst>
            <pc:docMk/>
            <pc:sldMk cId="0" sldId="260"/>
            <ac:picMk id="3" creationId="{00000000-0000-0000-0000-000000000000}"/>
          </ac:picMkLst>
        </pc:picChg>
        <pc:picChg chg="mod">
          <ac:chgData name="Solange Paloma Albornoz Carrillo" userId="889f0873-974a-4c18-bb10-b906311b9225" providerId="ADAL" clId="{5FDD11AE-F599-4836-B894-CC1808D96B82}" dt="2026-08-04T16:11:11.200" v="2037" actId="1076"/>
          <ac:picMkLst>
            <pc:docMk/>
            <pc:sldMk cId="0" sldId="260"/>
            <ac:picMk id="5" creationId="{00000000-0000-0000-0000-000000000000}"/>
          </ac:picMkLst>
        </pc:picChg>
      </pc:sldChg>
      <pc:sldChg chg="modSp mod">
        <pc:chgData name="Solange Paloma Albornoz Carrillo" userId="889f0873-974a-4c18-bb10-b906311b9225" providerId="ADAL" clId="{5FDD11AE-F599-4836-B894-CC1808D96B82}" dt="2026-08-03T16:33:37.410" v="2007" actId="1076"/>
        <pc:sldMkLst>
          <pc:docMk/>
          <pc:sldMk cId="0" sldId="261"/>
        </pc:sldMkLst>
        <pc:spChg chg="mod">
          <ac:chgData name="Solange Paloma Albornoz Carrillo" userId="889f0873-974a-4c18-bb10-b906311b9225" providerId="ADAL" clId="{5FDD11AE-F599-4836-B894-CC1808D96B82}" dt="2026-08-03T15:48:58.653" v="2001" actId="20577"/>
          <ac:spMkLst>
            <pc:docMk/>
            <pc:sldMk cId="0" sldId="261"/>
            <ac:spMk id="28" creationId="{00000000-0000-0000-0000-000000000000}"/>
          </ac:spMkLst>
        </pc:spChg>
        <pc:spChg chg="mod">
          <ac:chgData name="Solange Paloma Albornoz Carrillo" userId="889f0873-974a-4c18-bb10-b906311b9225" providerId="ADAL" clId="{5FDD11AE-F599-4836-B894-CC1808D96B82}" dt="2026-08-03T16:33:37.410" v="2007" actId="1076"/>
          <ac:spMkLst>
            <pc:docMk/>
            <pc:sldMk cId="0" sldId="261"/>
            <ac:spMk id="29" creationId="{00000000-0000-0000-0000-000000000000}"/>
          </ac:spMkLst>
        </pc:spChg>
        <pc:spChg chg="mod">
          <ac:chgData name="Solange Paloma Albornoz Carrillo" userId="889f0873-974a-4c18-bb10-b906311b9225" providerId="ADAL" clId="{5FDD11AE-F599-4836-B894-CC1808D96B82}" dt="2026-07-23T13:55:51.038" v="199" actId="14100"/>
          <ac:spMkLst>
            <pc:docMk/>
            <pc:sldMk cId="0" sldId="261"/>
            <ac:spMk id="41" creationId="{00000000-0000-0000-0000-000000000000}"/>
          </ac:spMkLst>
        </pc:spChg>
        <pc:picChg chg="mod">
          <ac:chgData name="Solange Paloma Albornoz Carrillo" userId="889f0873-974a-4c18-bb10-b906311b9225" providerId="ADAL" clId="{5FDD11AE-F599-4836-B894-CC1808D96B82}" dt="2026-08-03T16:33:34.420" v="2006" actId="1076"/>
          <ac:picMkLst>
            <pc:docMk/>
            <pc:sldMk cId="0" sldId="261"/>
            <ac:picMk id="3" creationId="{00000000-0000-0000-0000-000000000000}"/>
          </ac:picMkLst>
        </pc:picChg>
      </pc:sldChg>
      <pc:sldChg chg="addSp modSp mod">
        <pc:chgData name="Solange Paloma Albornoz Carrillo" userId="889f0873-974a-4c18-bb10-b906311b9225" providerId="ADAL" clId="{5FDD11AE-F599-4836-B894-CC1808D96B82}" dt="2026-08-17T16:14:43.506" v="2065" actId="14100"/>
        <pc:sldMkLst>
          <pc:docMk/>
          <pc:sldMk cId="0" sldId="262"/>
        </pc:sldMkLst>
        <pc:spChg chg="mod">
          <ac:chgData name="Solange Paloma Albornoz Carrillo" userId="889f0873-974a-4c18-bb10-b906311b9225" providerId="ADAL" clId="{5FDD11AE-F599-4836-B894-CC1808D96B82}" dt="2026-08-17T16:14:43.506" v="2065" actId="14100"/>
          <ac:spMkLst>
            <pc:docMk/>
            <pc:sldMk cId="0" sldId="262"/>
            <ac:spMk id="45" creationId="{00000000-0000-0000-0000-000000000000}"/>
          </ac:spMkLst>
        </pc:spChg>
        <pc:spChg chg="mod">
          <ac:chgData name="Solange Paloma Albornoz Carrillo" userId="889f0873-974a-4c18-bb10-b906311b9225" providerId="ADAL" clId="{5FDD11AE-F599-4836-B894-CC1808D96B82}" dt="2026-07-23T14:44:26.541" v="1549" actId="20577"/>
          <ac:spMkLst>
            <pc:docMk/>
            <pc:sldMk cId="0" sldId="262"/>
            <ac:spMk id="56" creationId="{00000000-0000-0000-0000-000000000000}"/>
          </ac:spMkLst>
        </pc:spChg>
        <pc:picChg chg="add">
          <ac:chgData name="Solange Paloma Albornoz Carrillo" userId="889f0873-974a-4c18-bb10-b906311b9225" providerId="ADAL" clId="{5FDD11AE-F599-4836-B894-CC1808D96B82}" dt="2026-07-23T14:15:45.626" v="745" actId="22"/>
          <ac:picMkLst>
            <pc:docMk/>
            <pc:sldMk cId="0" sldId="262"/>
            <ac:picMk id="68" creationId="{F3675E55-87FD-21D9-A4A9-1B28FA7AFE3F}"/>
          </ac:picMkLst>
        </pc:picChg>
      </pc:sldChg>
      <pc:sldChg chg="addSp delSp modSp mod">
        <pc:chgData name="Solange Paloma Albornoz Carrillo" userId="889f0873-974a-4c18-bb10-b906311b9225" providerId="ADAL" clId="{5FDD11AE-F599-4836-B894-CC1808D96B82}" dt="2026-08-03T17:27:05.693" v="2017" actId="14100"/>
        <pc:sldMkLst>
          <pc:docMk/>
          <pc:sldMk cId="0" sldId="263"/>
        </pc:sldMkLst>
        <pc:spChg chg="mod">
          <ac:chgData name="Solange Paloma Albornoz Carrillo" userId="889f0873-974a-4c18-bb10-b906311b9225" providerId="ADAL" clId="{5FDD11AE-F599-4836-B894-CC1808D96B82}" dt="2026-07-23T14:43:43.581" v="1536" actId="207"/>
          <ac:spMkLst>
            <pc:docMk/>
            <pc:sldMk cId="0" sldId="263"/>
            <ac:spMk id="22" creationId="{00000000-0000-0000-0000-000000000000}"/>
          </ac:spMkLst>
        </pc:spChg>
        <pc:spChg chg="mod">
          <ac:chgData name="Solange Paloma Albornoz Carrillo" userId="889f0873-974a-4c18-bb10-b906311b9225" providerId="ADAL" clId="{5FDD11AE-F599-4836-B894-CC1808D96B82}" dt="2026-07-23T14:47:43.055" v="1557" actId="6549"/>
          <ac:spMkLst>
            <pc:docMk/>
            <pc:sldMk cId="0" sldId="263"/>
            <ac:spMk id="25" creationId="{00000000-0000-0000-0000-000000000000}"/>
          </ac:spMkLst>
        </pc:spChg>
        <pc:spChg chg="mod">
          <ac:chgData name="Solange Paloma Albornoz Carrillo" userId="889f0873-974a-4c18-bb10-b906311b9225" providerId="ADAL" clId="{5FDD11AE-F599-4836-B894-CC1808D96B82}" dt="2026-07-23T14:46:06.938" v="1556" actId="6549"/>
          <ac:spMkLst>
            <pc:docMk/>
            <pc:sldMk cId="0" sldId="263"/>
            <ac:spMk id="26" creationId="{00000000-0000-0000-0000-000000000000}"/>
          </ac:spMkLst>
        </pc:spChg>
        <pc:spChg chg="mod">
          <ac:chgData name="Solange Paloma Albornoz Carrillo" userId="889f0873-974a-4c18-bb10-b906311b9225" providerId="ADAL" clId="{5FDD11AE-F599-4836-B894-CC1808D96B82}" dt="2026-08-03T17:24:54.891" v="2010" actId="14100"/>
          <ac:spMkLst>
            <pc:docMk/>
            <pc:sldMk cId="0" sldId="263"/>
            <ac:spMk id="30" creationId="{00000000-0000-0000-0000-000000000000}"/>
          </ac:spMkLst>
        </pc:spChg>
        <pc:spChg chg="mod">
          <ac:chgData name="Solange Paloma Albornoz Carrillo" userId="889f0873-974a-4c18-bb10-b906311b9225" providerId="ADAL" clId="{5FDD11AE-F599-4836-B894-CC1808D96B82}" dt="2026-08-03T17:26:48.672" v="2014" actId="1076"/>
          <ac:spMkLst>
            <pc:docMk/>
            <pc:sldMk cId="0" sldId="263"/>
            <ac:spMk id="31" creationId="{00000000-0000-0000-0000-000000000000}"/>
          </ac:spMkLst>
        </pc:spChg>
        <pc:spChg chg="mod">
          <ac:chgData name="Solange Paloma Albornoz Carrillo" userId="889f0873-974a-4c18-bb10-b906311b9225" providerId="ADAL" clId="{5FDD11AE-F599-4836-B894-CC1808D96B82}" dt="2026-08-03T17:27:00.048" v="2016" actId="14100"/>
          <ac:spMkLst>
            <pc:docMk/>
            <pc:sldMk cId="0" sldId="263"/>
            <ac:spMk id="32" creationId="{00000000-0000-0000-0000-000000000000}"/>
          </ac:spMkLst>
        </pc:spChg>
        <pc:spChg chg="add">
          <ac:chgData name="Solange Paloma Albornoz Carrillo" userId="889f0873-974a-4c18-bb10-b906311b9225" providerId="ADAL" clId="{5FDD11AE-F599-4836-B894-CC1808D96B82}" dt="2026-08-03T17:16:56.268" v="2009" actId="22"/>
          <ac:spMkLst>
            <pc:docMk/>
            <pc:sldMk cId="0" sldId="263"/>
            <ac:spMk id="42" creationId="{E9034991-B854-9AD5-A16F-5273B3DB9E3F}"/>
          </ac:spMkLst>
        </pc:spChg>
        <pc:picChg chg="mod">
          <ac:chgData name="Solange Paloma Albornoz Carrillo" userId="889f0873-974a-4c18-bb10-b906311b9225" providerId="ADAL" clId="{5FDD11AE-F599-4836-B894-CC1808D96B82}" dt="2026-08-03T17:26:39.324" v="2012" actId="1076"/>
          <ac:picMkLst>
            <pc:docMk/>
            <pc:sldMk cId="0" sldId="263"/>
            <ac:picMk id="11" creationId="{00000000-0000-0000-0000-000000000000}"/>
          </ac:picMkLst>
        </pc:picChg>
        <pc:picChg chg="mod">
          <ac:chgData name="Solange Paloma Albornoz Carrillo" userId="889f0873-974a-4c18-bb10-b906311b9225" providerId="ADAL" clId="{5FDD11AE-F599-4836-B894-CC1808D96B82}" dt="2026-08-03T17:26:52.473" v="2015" actId="14100"/>
          <ac:picMkLst>
            <pc:docMk/>
            <pc:sldMk cId="0" sldId="263"/>
            <ac:picMk id="12" creationId="{00000000-0000-0000-0000-000000000000}"/>
          </ac:picMkLst>
        </pc:picChg>
        <pc:picChg chg="mod">
          <ac:chgData name="Solange Paloma Albornoz Carrillo" userId="889f0873-974a-4c18-bb10-b906311b9225" providerId="ADAL" clId="{5FDD11AE-F599-4836-B894-CC1808D96B82}" dt="2026-08-03T17:27:05.693" v="2017" actId="14100"/>
          <ac:picMkLst>
            <pc:docMk/>
            <pc:sldMk cId="0" sldId="263"/>
            <ac:picMk id="13" creationId="{00000000-0000-0000-0000-000000000000}"/>
          </ac:picMkLst>
        </pc:picChg>
        <pc:picChg chg="add">
          <ac:chgData name="Solange Paloma Albornoz Carrillo" userId="889f0873-974a-4c18-bb10-b906311b9225" providerId="ADAL" clId="{5FDD11AE-F599-4836-B894-CC1808D96B82}" dt="2026-07-23T14:15:49.477" v="746" actId="22"/>
          <ac:picMkLst>
            <pc:docMk/>
            <pc:sldMk cId="0" sldId="263"/>
            <ac:picMk id="41" creationId="{C8140E9E-53DE-44AA-2070-AF29CAFFE5CD}"/>
          </ac:picMkLst>
        </pc:picChg>
      </pc:sldChg>
      <pc:sldChg chg="addSp delSp modSp add del mod ord">
        <pc:chgData name="Solange Paloma Albornoz Carrillo" userId="889f0873-974a-4c18-bb10-b906311b9225" providerId="ADAL" clId="{5FDD11AE-F599-4836-B894-CC1808D96B82}" dt="2026-07-23T14:45:39.276" v="1555" actId="207"/>
        <pc:sldMkLst>
          <pc:docMk/>
          <pc:sldMk cId="0" sldId="264"/>
        </pc:sldMkLst>
        <pc:spChg chg="mod">
          <ac:chgData name="Solange Paloma Albornoz Carrillo" userId="889f0873-974a-4c18-bb10-b906311b9225" providerId="ADAL" clId="{5FDD11AE-F599-4836-B894-CC1808D96B82}" dt="2026-07-23T14:22:56.830" v="802" actId="1035"/>
          <ac:spMkLst>
            <pc:docMk/>
            <pc:sldMk cId="0" sldId="264"/>
            <ac:spMk id="18" creationId="{00000000-0000-0000-0000-000000000000}"/>
          </ac:spMkLst>
        </pc:spChg>
        <pc:spChg chg="mod">
          <ac:chgData name="Solange Paloma Albornoz Carrillo" userId="889f0873-974a-4c18-bb10-b906311b9225" providerId="ADAL" clId="{5FDD11AE-F599-4836-B894-CC1808D96B82}" dt="2026-07-23T14:45:39.276" v="1555" actId="207"/>
          <ac:spMkLst>
            <pc:docMk/>
            <pc:sldMk cId="0" sldId="264"/>
            <ac:spMk id="19" creationId="{00000000-0000-0000-0000-000000000000}"/>
          </ac:spMkLst>
        </pc:spChg>
        <pc:spChg chg="mod">
          <ac:chgData name="Solange Paloma Albornoz Carrillo" userId="889f0873-974a-4c18-bb10-b906311b9225" providerId="ADAL" clId="{5FDD11AE-F599-4836-B894-CC1808D96B82}" dt="2026-07-23T14:23:01.135" v="803" actId="1076"/>
          <ac:spMkLst>
            <pc:docMk/>
            <pc:sldMk cId="0" sldId="264"/>
            <ac:spMk id="22" creationId="{00000000-0000-0000-0000-000000000000}"/>
          </ac:spMkLst>
        </pc:spChg>
        <pc:spChg chg="mod">
          <ac:chgData name="Solange Paloma Albornoz Carrillo" userId="889f0873-974a-4c18-bb10-b906311b9225" providerId="ADAL" clId="{5FDD11AE-F599-4836-B894-CC1808D96B82}" dt="2026-07-23T14:23:06.851" v="805" actId="1076"/>
          <ac:spMkLst>
            <pc:docMk/>
            <pc:sldMk cId="0" sldId="264"/>
            <ac:spMk id="23" creationId="{00000000-0000-0000-0000-000000000000}"/>
          </ac:spMkLst>
        </pc:spChg>
        <pc:picChg chg="add del mod ord">
          <ac:chgData name="Solange Paloma Albornoz Carrillo" userId="889f0873-974a-4c18-bb10-b906311b9225" providerId="ADAL" clId="{5FDD11AE-F599-4836-B894-CC1808D96B82}" dt="2026-07-23T14:15:28.472" v="743" actId="167"/>
          <ac:picMkLst>
            <pc:docMk/>
            <pc:sldMk cId="0" sldId="264"/>
            <ac:picMk id="2" creationId="{00000000-0000-0000-0000-000000000000}"/>
          </ac:picMkLst>
        </pc:picChg>
        <pc:picChg chg="mod">
          <ac:chgData name="Solange Paloma Albornoz Carrillo" userId="889f0873-974a-4c18-bb10-b906311b9225" providerId="ADAL" clId="{5FDD11AE-F599-4836-B894-CC1808D96B82}" dt="2026-07-23T14:22:56.830" v="802" actId="1035"/>
          <ac:picMkLst>
            <pc:docMk/>
            <pc:sldMk cId="0" sldId="264"/>
            <ac:picMk id="4" creationId="{00000000-0000-0000-0000-000000000000}"/>
          </ac:picMkLst>
        </pc:picChg>
        <pc:picChg chg="mod">
          <ac:chgData name="Solange Paloma Albornoz Carrillo" userId="889f0873-974a-4c18-bb10-b906311b9225" providerId="ADAL" clId="{5FDD11AE-F599-4836-B894-CC1808D96B82}" dt="2026-07-23T14:23:13.312" v="806" actId="1076"/>
          <ac:picMkLst>
            <pc:docMk/>
            <pc:sldMk cId="0" sldId="264"/>
            <ac:picMk id="8" creationId="{00000000-0000-0000-0000-000000000000}"/>
          </ac:picMkLst>
        </pc:picChg>
        <pc:picChg chg="mod">
          <ac:chgData name="Solange Paloma Albornoz Carrillo" userId="889f0873-974a-4c18-bb10-b906311b9225" providerId="ADAL" clId="{5FDD11AE-F599-4836-B894-CC1808D96B82}" dt="2026-07-23T14:23:03.347" v="804" actId="1076"/>
          <ac:picMkLst>
            <pc:docMk/>
            <pc:sldMk cId="0" sldId="264"/>
            <ac:picMk id="9" creationId="{00000000-0000-0000-0000-000000000000}"/>
          </ac:picMkLst>
        </pc:picChg>
        <pc:picChg chg="add mod ord">
          <ac:chgData name="Solange Paloma Albornoz Carrillo" userId="889f0873-974a-4c18-bb10-b906311b9225" providerId="ADAL" clId="{5FDD11AE-F599-4836-B894-CC1808D96B82}" dt="2026-07-23T14:15:36.555" v="744" actId="14100"/>
          <ac:picMkLst>
            <pc:docMk/>
            <pc:sldMk cId="0" sldId="264"/>
            <ac:picMk id="37" creationId="{8D0E4F85-4454-1F0C-223F-B4B60CF678C6}"/>
          </ac:picMkLst>
        </pc:picChg>
        <pc:picChg chg="add">
          <ac:chgData name="Solange Paloma Albornoz Carrillo" userId="889f0873-974a-4c18-bb10-b906311b9225" providerId="ADAL" clId="{5FDD11AE-F599-4836-B894-CC1808D96B82}" dt="2026-07-23T14:15:52.741" v="747" actId="22"/>
          <ac:picMkLst>
            <pc:docMk/>
            <pc:sldMk cId="0" sldId="264"/>
            <ac:picMk id="39" creationId="{C7B90F6A-9BE1-1B7C-6335-FA207930DAF1}"/>
          </ac:picMkLst>
        </pc:picChg>
        <pc:picChg chg="add mod modCrop">
          <ac:chgData name="Solange Paloma Albornoz Carrillo" userId="889f0873-974a-4c18-bb10-b906311b9225" providerId="ADAL" clId="{5FDD11AE-F599-4836-B894-CC1808D96B82}" dt="2026-07-23T14:23:16.478" v="807" actId="1076"/>
          <ac:picMkLst>
            <pc:docMk/>
            <pc:sldMk cId="0" sldId="264"/>
            <ac:picMk id="41" creationId="{2C2268AC-1C7A-5796-8774-E6CAF246FA00}"/>
          </ac:picMkLst>
        </pc:picChg>
        <pc:picChg chg="add mod modCrop">
          <ac:chgData name="Solange Paloma Albornoz Carrillo" userId="889f0873-974a-4c18-bb10-b906311b9225" providerId="ADAL" clId="{5FDD11AE-F599-4836-B894-CC1808D96B82}" dt="2026-07-23T14:23:45.124" v="810" actId="14100"/>
          <ac:picMkLst>
            <pc:docMk/>
            <pc:sldMk cId="0" sldId="264"/>
            <ac:picMk id="43" creationId="{B6EC0715-3698-8C3A-F510-DC3C66805D64}"/>
          </ac:picMkLst>
        </pc:picChg>
        <pc:picChg chg="add mod modCrop">
          <ac:chgData name="Solange Paloma Albornoz Carrillo" userId="889f0873-974a-4c18-bb10-b906311b9225" providerId="ADAL" clId="{5FDD11AE-F599-4836-B894-CC1808D96B82}" dt="2026-07-23T14:23:33.434" v="808" actId="732"/>
          <ac:picMkLst>
            <pc:docMk/>
            <pc:sldMk cId="0" sldId="264"/>
            <ac:picMk id="45" creationId="{4697B08B-E63E-D452-3EB7-EB930AFB855D}"/>
          </ac:picMkLst>
        </pc:picChg>
      </pc:sldChg>
      <pc:sldChg chg="addSp delSp modSp mod">
        <pc:chgData name="Solange Paloma Albornoz Carrillo" userId="889f0873-974a-4c18-bb10-b906311b9225" providerId="ADAL" clId="{5FDD11AE-F599-4836-B894-CC1808D96B82}" dt="2026-07-23T20:06:53.121" v="1941" actId="20577"/>
        <pc:sldMkLst>
          <pc:docMk/>
          <pc:sldMk cId="0" sldId="265"/>
        </pc:sldMkLst>
        <pc:spChg chg="mod">
          <ac:chgData name="Solange Paloma Albornoz Carrillo" userId="889f0873-974a-4c18-bb10-b906311b9225" providerId="ADAL" clId="{5FDD11AE-F599-4836-B894-CC1808D96B82}" dt="2026-07-23T14:45:25.840" v="1552" actId="207"/>
          <ac:spMkLst>
            <pc:docMk/>
            <pc:sldMk cId="0" sldId="265"/>
            <ac:spMk id="27" creationId="{00000000-0000-0000-0000-000000000000}"/>
          </ac:spMkLst>
        </pc:spChg>
        <pc:spChg chg="mod">
          <ac:chgData name="Solange Paloma Albornoz Carrillo" userId="889f0873-974a-4c18-bb10-b906311b9225" providerId="ADAL" clId="{5FDD11AE-F599-4836-B894-CC1808D96B82}" dt="2026-07-23T13:57:26.199" v="206" actId="20577"/>
          <ac:spMkLst>
            <pc:docMk/>
            <pc:sldMk cId="0" sldId="265"/>
            <ac:spMk id="28" creationId="{00000000-0000-0000-0000-000000000000}"/>
          </ac:spMkLst>
        </pc:spChg>
        <pc:spChg chg="mod">
          <ac:chgData name="Solange Paloma Albornoz Carrillo" userId="889f0873-974a-4c18-bb10-b906311b9225" providerId="ADAL" clId="{5FDD11AE-F599-4836-B894-CC1808D96B82}" dt="2026-07-23T13:57:30.411" v="208" actId="20577"/>
          <ac:spMkLst>
            <pc:docMk/>
            <pc:sldMk cId="0" sldId="265"/>
            <ac:spMk id="29" creationId="{00000000-0000-0000-0000-000000000000}"/>
          </ac:spMkLst>
        </pc:spChg>
        <pc:spChg chg="mod">
          <ac:chgData name="Solange Paloma Albornoz Carrillo" userId="889f0873-974a-4c18-bb10-b906311b9225" providerId="ADAL" clId="{5FDD11AE-F599-4836-B894-CC1808D96B82}" dt="2026-07-23T19:20:47.560" v="1885" actId="20577"/>
          <ac:spMkLst>
            <pc:docMk/>
            <pc:sldMk cId="0" sldId="265"/>
            <ac:spMk id="30" creationId="{00000000-0000-0000-0000-000000000000}"/>
          </ac:spMkLst>
        </pc:spChg>
        <pc:spChg chg="mod">
          <ac:chgData name="Solange Paloma Albornoz Carrillo" userId="889f0873-974a-4c18-bb10-b906311b9225" providerId="ADAL" clId="{5FDD11AE-F599-4836-B894-CC1808D96B82}" dt="2026-07-23T13:57:37.753" v="212" actId="20577"/>
          <ac:spMkLst>
            <pc:docMk/>
            <pc:sldMk cId="0" sldId="265"/>
            <ac:spMk id="31" creationId="{00000000-0000-0000-0000-000000000000}"/>
          </ac:spMkLst>
        </pc:spChg>
        <pc:spChg chg="mod">
          <ac:chgData name="Solange Paloma Albornoz Carrillo" userId="889f0873-974a-4c18-bb10-b906311b9225" providerId="ADAL" clId="{5FDD11AE-F599-4836-B894-CC1808D96B82}" dt="2026-07-23T20:06:53.121" v="1941" actId="20577"/>
          <ac:spMkLst>
            <pc:docMk/>
            <pc:sldMk cId="0" sldId="265"/>
            <ac:spMk id="44" creationId="{00000000-0000-0000-0000-000000000000}"/>
          </ac:spMkLst>
        </pc:spChg>
        <pc:picChg chg="add">
          <ac:chgData name="Solange Paloma Albornoz Carrillo" userId="889f0873-974a-4c18-bb10-b906311b9225" providerId="ADAL" clId="{5FDD11AE-F599-4836-B894-CC1808D96B82}" dt="2026-07-23T14:16:01.032" v="749" actId="22"/>
          <ac:picMkLst>
            <pc:docMk/>
            <pc:sldMk cId="0" sldId="265"/>
            <ac:picMk id="46" creationId="{C83DB58F-479C-025C-2A11-A688142406A4}"/>
          </ac:picMkLst>
        </pc:picChg>
      </pc:sldChg>
      <pc:sldChg chg="modSp mod">
        <pc:chgData name="Solange Paloma Albornoz Carrillo" userId="889f0873-974a-4c18-bb10-b906311b9225" providerId="ADAL" clId="{5FDD11AE-F599-4836-B894-CC1808D96B82}" dt="2026-07-23T19:12:17.244" v="1839" actId="207"/>
        <pc:sldMkLst>
          <pc:docMk/>
          <pc:sldMk cId="0" sldId="266"/>
        </pc:sldMkLst>
        <pc:spChg chg="mod">
          <ac:chgData name="Solange Paloma Albornoz Carrillo" userId="889f0873-974a-4c18-bb10-b906311b9225" providerId="ADAL" clId="{5FDD11AE-F599-4836-B894-CC1808D96B82}" dt="2026-07-23T19:12:17.244" v="1839" actId="207"/>
          <ac:spMkLst>
            <pc:docMk/>
            <pc:sldMk cId="0" sldId="266"/>
            <ac:spMk id="18" creationId="{00000000-0000-0000-0000-000000000000}"/>
          </ac:spMkLst>
        </pc:spChg>
        <pc:spChg chg="mod">
          <ac:chgData name="Solange Paloma Albornoz Carrillo" userId="889f0873-974a-4c18-bb10-b906311b9225" providerId="ADAL" clId="{5FDD11AE-F599-4836-B894-CC1808D96B82}" dt="2026-07-23T13:59:05.461" v="233" actId="20577"/>
          <ac:spMkLst>
            <pc:docMk/>
            <pc:sldMk cId="0" sldId="266"/>
            <ac:spMk id="27" creationId="{00000000-0000-0000-0000-000000000000}"/>
          </ac:spMkLst>
        </pc:spChg>
        <pc:spChg chg="mod">
          <ac:chgData name="Solange Paloma Albornoz Carrillo" userId="889f0873-974a-4c18-bb10-b906311b9225" providerId="ADAL" clId="{5FDD11AE-F599-4836-B894-CC1808D96B82}" dt="2026-07-23T13:59:14.330" v="234" actId="6549"/>
          <ac:spMkLst>
            <pc:docMk/>
            <pc:sldMk cId="0" sldId="266"/>
            <ac:spMk id="30" creationId="{00000000-0000-0000-0000-000000000000}"/>
          </ac:spMkLst>
        </pc:spChg>
      </pc:sldChg>
      <pc:sldChg chg="addSp delSp modSp mod">
        <pc:chgData name="Solange Paloma Albornoz Carrillo" userId="889f0873-974a-4c18-bb10-b906311b9225" providerId="ADAL" clId="{5FDD11AE-F599-4836-B894-CC1808D96B82}" dt="2026-07-23T16:33:00.782" v="1611" actId="1076"/>
        <pc:sldMkLst>
          <pc:docMk/>
          <pc:sldMk cId="0" sldId="267"/>
        </pc:sldMkLst>
        <pc:spChg chg="mod">
          <ac:chgData name="Solange Paloma Albornoz Carrillo" userId="889f0873-974a-4c18-bb10-b906311b9225" providerId="ADAL" clId="{5FDD11AE-F599-4836-B894-CC1808D96B82}" dt="2026-07-23T16:30:55.046" v="1567" actId="207"/>
          <ac:spMkLst>
            <pc:docMk/>
            <pc:sldMk cId="0" sldId="267"/>
            <ac:spMk id="17" creationId="{00000000-0000-0000-0000-000000000000}"/>
          </ac:spMkLst>
        </pc:spChg>
        <pc:spChg chg="mod">
          <ac:chgData name="Solange Paloma Albornoz Carrillo" userId="889f0873-974a-4c18-bb10-b906311b9225" providerId="ADAL" clId="{5FDD11AE-F599-4836-B894-CC1808D96B82}" dt="2026-07-23T16:30:59.159" v="1568" actId="207"/>
          <ac:spMkLst>
            <pc:docMk/>
            <pc:sldMk cId="0" sldId="267"/>
            <ac:spMk id="18" creationId="{00000000-0000-0000-0000-000000000000}"/>
          </ac:spMkLst>
        </pc:spChg>
        <pc:spChg chg="mod">
          <ac:chgData name="Solange Paloma Albornoz Carrillo" userId="889f0873-974a-4c18-bb10-b906311b9225" providerId="ADAL" clId="{5FDD11AE-F599-4836-B894-CC1808D96B82}" dt="2026-07-23T16:32:45.770" v="1608" actId="14100"/>
          <ac:spMkLst>
            <pc:docMk/>
            <pc:sldMk cId="0" sldId="267"/>
            <ac:spMk id="20" creationId="{00000000-0000-0000-0000-000000000000}"/>
          </ac:spMkLst>
        </pc:spChg>
        <pc:spChg chg="mod">
          <ac:chgData name="Solange Paloma Albornoz Carrillo" userId="889f0873-974a-4c18-bb10-b906311b9225" providerId="ADAL" clId="{5FDD11AE-F599-4836-B894-CC1808D96B82}" dt="2026-07-23T16:33:00.782" v="1611" actId="1076"/>
          <ac:spMkLst>
            <pc:docMk/>
            <pc:sldMk cId="0" sldId="267"/>
            <ac:spMk id="21" creationId="{00000000-0000-0000-0000-000000000000}"/>
          </ac:spMkLst>
        </pc:spChg>
        <pc:spChg chg="add mod">
          <ac:chgData name="Solange Paloma Albornoz Carrillo" userId="889f0873-974a-4c18-bb10-b906311b9225" providerId="ADAL" clId="{5FDD11AE-F599-4836-B894-CC1808D96B82}" dt="2026-07-23T16:32:27.884" v="1602" actId="1076"/>
          <ac:spMkLst>
            <pc:docMk/>
            <pc:sldMk cId="0" sldId="267"/>
            <ac:spMk id="24" creationId="{5C6FA761-0517-596C-F816-181648B90C16}"/>
          </ac:spMkLst>
        </pc:spChg>
        <pc:picChg chg="mod">
          <ac:chgData name="Solange Paloma Albornoz Carrillo" userId="889f0873-974a-4c18-bb10-b906311b9225" providerId="ADAL" clId="{5FDD11AE-F599-4836-B894-CC1808D96B82}" dt="2026-07-23T16:32:32.539" v="1604" actId="1076"/>
          <ac:picMkLst>
            <pc:docMk/>
            <pc:sldMk cId="0" sldId="267"/>
            <ac:picMk id="3" creationId="{00000000-0000-0000-0000-000000000000}"/>
          </ac:picMkLst>
        </pc:picChg>
        <pc:picChg chg="add mod">
          <ac:chgData name="Solange Paloma Albornoz Carrillo" userId="889f0873-974a-4c18-bb10-b906311b9225" providerId="ADAL" clId="{5FDD11AE-F599-4836-B894-CC1808D96B82}" dt="2026-07-23T16:32:55.401" v="1610" actId="1076"/>
          <ac:picMkLst>
            <pc:docMk/>
            <pc:sldMk cId="0" sldId="267"/>
            <ac:picMk id="28" creationId="{DACB680C-8CD3-84BC-06DA-7781958BAB3A}"/>
          </ac:picMkLst>
        </pc:picChg>
      </pc:sldChg>
      <pc:sldChg chg="addSp delSp modSp add mod">
        <pc:chgData name="Solange Paloma Albornoz Carrillo" userId="889f0873-974a-4c18-bb10-b906311b9225" providerId="ADAL" clId="{5FDD11AE-F599-4836-B894-CC1808D96B82}" dt="2026-07-23T14:45:30.547" v="1553" actId="207"/>
        <pc:sldMkLst>
          <pc:docMk/>
          <pc:sldMk cId="2880286167" sldId="268"/>
        </pc:sldMkLst>
        <pc:spChg chg="mod">
          <ac:chgData name="Solange Paloma Albornoz Carrillo" userId="889f0873-974a-4c18-bb10-b906311b9225" providerId="ADAL" clId="{5FDD11AE-F599-4836-B894-CC1808D96B82}" dt="2026-07-23T14:45:30.547" v="1553" actId="207"/>
          <ac:spMkLst>
            <pc:docMk/>
            <pc:sldMk cId="2880286167" sldId="268"/>
            <ac:spMk id="19" creationId="{74867D69-09C1-C439-8783-D029DA483674}"/>
          </ac:spMkLst>
        </pc:spChg>
        <pc:spChg chg="mod">
          <ac:chgData name="Solange Paloma Albornoz Carrillo" userId="889f0873-974a-4c18-bb10-b906311b9225" providerId="ADAL" clId="{5FDD11AE-F599-4836-B894-CC1808D96B82}" dt="2026-07-23T14:34:01.994" v="1090" actId="1035"/>
          <ac:spMkLst>
            <pc:docMk/>
            <pc:sldMk cId="2880286167" sldId="268"/>
            <ac:spMk id="27" creationId="{D9CCFD38-DB78-975F-385E-75F829A4B575}"/>
          </ac:spMkLst>
        </pc:spChg>
        <pc:spChg chg="mod">
          <ac:chgData name="Solange Paloma Albornoz Carrillo" userId="889f0873-974a-4c18-bb10-b906311b9225" providerId="ADAL" clId="{5FDD11AE-F599-4836-B894-CC1808D96B82}" dt="2026-07-23T14:34:08.683" v="1092" actId="1076"/>
          <ac:spMkLst>
            <pc:docMk/>
            <pc:sldMk cId="2880286167" sldId="268"/>
            <ac:spMk id="28" creationId="{90E64236-652E-0747-4905-F8940C264F4D}"/>
          </ac:spMkLst>
        </pc:spChg>
        <pc:spChg chg="add">
          <ac:chgData name="Solange Paloma Albornoz Carrillo" userId="889f0873-974a-4c18-bb10-b906311b9225" providerId="ADAL" clId="{5FDD11AE-F599-4836-B894-CC1808D96B82}" dt="2026-07-23T14:25:26.043" v="829" actId="22"/>
          <ac:spMkLst>
            <pc:docMk/>
            <pc:sldMk cId="2880286167" sldId="268"/>
            <ac:spMk id="34" creationId="{3BEE9079-C88D-E081-5CEB-A4B10F50A8F8}"/>
          </ac:spMkLst>
        </pc:spChg>
        <pc:spChg chg="add mod">
          <ac:chgData name="Solange Paloma Albornoz Carrillo" userId="889f0873-974a-4c18-bb10-b906311b9225" providerId="ADAL" clId="{5FDD11AE-F599-4836-B894-CC1808D96B82}" dt="2026-07-23T14:26:24.806" v="907" actId="20577"/>
          <ac:spMkLst>
            <pc:docMk/>
            <pc:sldMk cId="2880286167" sldId="268"/>
            <ac:spMk id="37" creationId="{6FA8EFE1-E6ED-2FC9-7667-384530BBF7A2}"/>
          </ac:spMkLst>
        </pc:spChg>
        <pc:spChg chg="add mod">
          <ac:chgData name="Solange Paloma Albornoz Carrillo" userId="889f0873-974a-4c18-bb10-b906311b9225" providerId="ADAL" clId="{5FDD11AE-F599-4836-B894-CC1808D96B82}" dt="2026-07-23T14:33:25.306" v="1074" actId="14100"/>
          <ac:spMkLst>
            <pc:docMk/>
            <pc:sldMk cId="2880286167" sldId="268"/>
            <ac:spMk id="43" creationId="{E9959465-3BF9-3E14-1DB0-893FEC43E00D}"/>
          </ac:spMkLst>
        </pc:spChg>
        <pc:picChg chg="add del mod">
          <ac:chgData name="Solange Paloma Albornoz Carrillo" userId="889f0873-974a-4c18-bb10-b906311b9225" providerId="ADAL" clId="{5FDD11AE-F599-4836-B894-CC1808D96B82}" dt="2026-07-23T14:29:34.233" v="1030" actId="478"/>
          <ac:picMkLst>
            <pc:docMk/>
            <pc:sldMk cId="2880286167" sldId="268"/>
            <ac:picMk id="3" creationId="{44DB0B2F-EB06-4BA0-9CB8-D243299A7F0A}"/>
          </ac:picMkLst>
        </pc:picChg>
        <pc:picChg chg="add mod">
          <ac:chgData name="Solange Paloma Albornoz Carrillo" userId="889f0873-974a-4c18-bb10-b906311b9225" providerId="ADAL" clId="{5FDD11AE-F599-4836-B894-CC1808D96B82}" dt="2026-07-23T14:26:34.557" v="909" actId="1076"/>
          <ac:picMkLst>
            <pc:docMk/>
            <pc:sldMk cId="2880286167" sldId="268"/>
            <ac:picMk id="7" creationId="{37C77977-14D3-63AA-F7F3-62A0CA6DD9E4}"/>
          </ac:picMkLst>
        </pc:picChg>
        <pc:picChg chg="mod">
          <ac:chgData name="Solange Paloma Albornoz Carrillo" userId="889f0873-974a-4c18-bb10-b906311b9225" providerId="ADAL" clId="{5FDD11AE-F599-4836-B894-CC1808D96B82}" dt="2026-07-23T14:34:04.338" v="1091" actId="1076"/>
          <ac:picMkLst>
            <pc:docMk/>
            <pc:sldMk cId="2880286167" sldId="268"/>
            <ac:picMk id="12" creationId="{4F62B300-1775-C94B-6216-F33336A9A176}"/>
          </ac:picMkLst>
        </pc:picChg>
        <pc:picChg chg="mod">
          <ac:chgData name="Solange Paloma Albornoz Carrillo" userId="889f0873-974a-4c18-bb10-b906311b9225" providerId="ADAL" clId="{5FDD11AE-F599-4836-B894-CC1808D96B82}" dt="2026-07-23T14:34:01.994" v="1090" actId="1035"/>
          <ac:picMkLst>
            <pc:docMk/>
            <pc:sldMk cId="2880286167" sldId="268"/>
            <ac:picMk id="13" creationId="{F7918620-2F73-1275-E945-FD263BF396E6}"/>
          </ac:picMkLst>
        </pc:picChg>
        <pc:picChg chg="add">
          <ac:chgData name="Solange Paloma Albornoz Carrillo" userId="889f0873-974a-4c18-bb10-b906311b9225" providerId="ADAL" clId="{5FDD11AE-F599-4836-B894-CC1808D96B82}" dt="2026-07-23T14:25:26.043" v="829" actId="22"/>
          <ac:picMkLst>
            <pc:docMk/>
            <pc:sldMk cId="2880286167" sldId="268"/>
            <ac:picMk id="21" creationId="{C5D5923C-3B22-7AE5-2E19-611B56FA0654}"/>
          </ac:picMkLst>
        </pc:picChg>
        <pc:picChg chg="mod modCrop">
          <ac:chgData name="Solange Paloma Albornoz Carrillo" userId="889f0873-974a-4c18-bb10-b906311b9225" providerId="ADAL" clId="{5FDD11AE-F599-4836-B894-CC1808D96B82}" dt="2026-07-23T14:33:49.747" v="1078" actId="1076"/>
          <ac:picMkLst>
            <pc:docMk/>
            <pc:sldMk cId="2880286167" sldId="268"/>
            <ac:picMk id="35" creationId="{35553618-CCBC-93A8-C158-66B9E6549E91}"/>
          </ac:picMkLst>
        </pc:picChg>
        <pc:picChg chg="add mod">
          <ac:chgData name="Solange Paloma Albornoz Carrillo" userId="889f0873-974a-4c18-bb10-b906311b9225" providerId="ADAL" clId="{5FDD11AE-F599-4836-B894-CC1808D96B82}" dt="2026-07-23T14:33:27.886" v="1075" actId="14100"/>
          <ac:picMkLst>
            <pc:docMk/>
            <pc:sldMk cId="2880286167" sldId="268"/>
            <ac:picMk id="39" creationId="{5D472AF9-7FDE-FD2F-DBA5-49E44BD112CB}"/>
          </ac:picMkLst>
        </pc:picChg>
        <pc:picChg chg="add mod">
          <ac:chgData name="Solange Paloma Albornoz Carrillo" userId="889f0873-974a-4c18-bb10-b906311b9225" providerId="ADAL" clId="{5FDD11AE-F599-4836-B894-CC1808D96B82}" dt="2026-07-23T14:30:41.495" v="1042" actId="14100"/>
          <ac:picMkLst>
            <pc:docMk/>
            <pc:sldMk cId="2880286167" sldId="268"/>
            <ac:picMk id="41" creationId="{28738648-305E-EECC-1DF2-57ECA8374E17}"/>
          </ac:picMkLst>
        </pc:picChg>
      </pc:sldChg>
      <pc:sldChg chg="addSp delSp modSp add mod">
        <pc:chgData name="Solange Paloma Albornoz Carrillo" userId="889f0873-974a-4c18-bb10-b906311b9225" providerId="ADAL" clId="{5FDD11AE-F599-4836-B894-CC1808D96B82}" dt="2026-07-23T14:45:34.331" v="1554" actId="207"/>
        <pc:sldMkLst>
          <pc:docMk/>
          <pc:sldMk cId="674814772" sldId="269"/>
        </pc:sldMkLst>
        <pc:spChg chg="mod">
          <ac:chgData name="Solange Paloma Albornoz Carrillo" userId="889f0873-974a-4c18-bb10-b906311b9225" providerId="ADAL" clId="{5FDD11AE-F599-4836-B894-CC1808D96B82}" dt="2026-07-23T14:40:09.077" v="1442" actId="790"/>
          <ac:spMkLst>
            <pc:docMk/>
            <pc:sldMk cId="674814772" sldId="269"/>
            <ac:spMk id="18" creationId="{F86CD635-A266-1A8A-089A-3F4F3B210FC2}"/>
          </ac:spMkLst>
        </pc:spChg>
        <pc:spChg chg="mod">
          <ac:chgData name="Solange Paloma Albornoz Carrillo" userId="889f0873-974a-4c18-bb10-b906311b9225" providerId="ADAL" clId="{5FDD11AE-F599-4836-B894-CC1808D96B82}" dt="2026-07-23T14:45:34.331" v="1554" actId="207"/>
          <ac:spMkLst>
            <pc:docMk/>
            <pc:sldMk cId="674814772" sldId="269"/>
            <ac:spMk id="19" creationId="{6358C07B-8E00-E28B-681E-DFBF1E339339}"/>
          </ac:spMkLst>
        </pc:spChg>
        <pc:spChg chg="add mod">
          <ac:chgData name="Solange Paloma Albornoz Carrillo" userId="889f0873-974a-4c18-bb10-b906311b9225" providerId="ADAL" clId="{5FDD11AE-F599-4836-B894-CC1808D96B82}" dt="2026-07-23T14:40:09.077" v="1442" actId="790"/>
          <ac:spMkLst>
            <pc:docMk/>
            <pc:sldMk cId="674814772" sldId="269"/>
            <ac:spMk id="21" creationId="{719E8559-0D76-6140-0778-3697920CF939}"/>
          </ac:spMkLst>
        </pc:spChg>
        <pc:spChg chg="mod">
          <ac:chgData name="Solange Paloma Albornoz Carrillo" userId="889f0873-974a-4c18-bb10-b906311b9225" providerId="ADAL" clId="{5FDD11AE-F599-4836-B894-CC1808D96B82}" dt="2026-07-23T14:40:09.077" v="1442" actId="790"/>
          <ac:spMkLst>
            <pc:docMk/>
            <pc:sldMk cId="674814772" sldId="269"/>
            <ac:spMk id="22" creationId="{763C729A-F520-46E8-7CAE-DA892E3506F7}"/>
          </ac:spMkLst>
        </pc:spChg>
        <pc:spChg chg="mod">
          <ac:chgData name="Solange Paloma Albornoz Carrillo" userId="889f0873-974a-4c18-bb10-b906311b9225" providerId="ADAL" clId="{5FDD11AE-F599-4836-B894-CC1808D96B82}" dt="2026-07-23T14:40:09.077" v="1442" actId="790"/>
          <ac:spMkLst>
            <pc:docMk/>
            <pc:sldMk cId="674814772" sldId="269"/>
            <ac:spMk id="24" creationId="{DF317065-715D-3B30-3134-FEEDA14D59C7}"/>
          </ac:spMkLst>
        </pc:spChg>
        <pc:spChg chg="mod">
          <ac:chgData name="Solange Paloma Albornoz Carrillo" userId="889f0873-974a-4c18-bb10-b906311b9225" providerId="ADAL" clId="{5FDD11AE-F599-4836-B894-CC1808D96B82}" dt="2026-07-23T14:40:09.077" v="1442" actId="790"/>
          <ac:spMkLst>
            <pc:docMk/>
            <pc:sldMk cId="674814772" sldId="269"/>
            <ac:spMk id="25" creationId="{989A102B-3D81-983B-D7B6-9A84B7697403}"/>
          </ac:spMkLst>
        </pc:spChg>
        <pc:spChg chg="mod">
          <ac:chgData name="Solange Paloma Albornoz Carrillo" userId="889f0873-974a-4c18-bb10-b906311b9225" providerId="ADAL" clId="{5FDD11AE-F599-4836-B894-CC1808D96B82}" dt="2026-07-23T14:40:09.077" v="1442" actId="790"/>
          <ac:spMkLst>
            <pc:docMk/>
            <pc:sldMk cId="674814772" sldId="269"/>
            <ac:spMk id="26" creationId="{B4E28B44-A0F6-6C9F-EDB1-FFDEEEE82BD3}"/>
          </ac:spMkLst>
        </pc:spChg>
        <pc:spChg chg="mod">
          <ac:chgData name="Solange Paloma Albornoz Carrillo" userId="889f0873-974a-4c18-bb10-b906311b9225" providerId="ADAL" clId="{5FDD11AE-F599-4836-B894-CC1808D96B82}" dt="2026-07-23T14:40:09.077" v="1442" actId="790"/>
          <ac:spMkLst>
            <pc:docMk/>
            <pc:sldMk cId="674814772" sldId="269"/>
            <ac:spMk id="29" creationId="{AF39D8B2-5B33-5445-1098-59023D0D1989}"/>
          </ac:spMkLst>
        </pc:spChg>
        <pc:picChg chg="mod">
          <ac:chgData name="Solange Paloma Albornoz Carrillo" userId="889f0873-974a-4c18-bb10-b906311b9225" providerId="ADAL" clId="{5FDD11AE-F599-4836-B894-CC1808D96B82}" dt="2026-07-23T14:24:46.990" v="823" actId="1076"/>
          <ac:picMkLst>
            <pc:docMk/>
            <pc:sldMk cId="674814772" sldId="269"/>
            <ac:picMk id="3" creationId="{DF4DEB0C-F5CE-16EE-DBF5-12C4C1098983}"/>
          </ac:picMkLst>
        </pc:picChg>
        <pc:picChg chg="add">
          <ac:chgData name="Solange Paloma Albornoz Carrillo" userId="889f0873-974a-4c18-bb10-b906311b9225" providerId="ADAL" clId="{5FDD11AE-F599-4836-B894-CC1808D96B82}" dt="2026-07-23T14:15:57.139" v="748" actId="22"/>
          <ac:picMkLst>
            <pc:docMk/>
            <pc:sldMk cId="674814772" sldId="269"/>
            <ac:picMk id="6" creationId="{4C7B049B-9D59-F676-B109-EEE174811C9F}"/>
          </ac:picMkLst>
        </pc:picChg>
        <pc:picChg chg="mod">
          <ac:chgData name="Solange Paloma Albornoz Carrillo" userId="889f0873-974a-4c18-bb10-b906311b9225" providerId="ADAL" clId="{5FDD11AE-F599-4836-B894-CC1808D96B82}" dt="2026-07-23T14:24:27.727" v="819" actId="1076"/>
          <ac:picMkLst>
            <pc:docMk/>
            <pc:sldMk cId="674814772" sldId="269"/>
            <ac:picMk id="10" creationId="{32C029C7-0B49-9519-8748-3259B53FE538}"/>
          </ac:picMkLst>
        </pc:picChg>
        <pc:picChg chg="mod">
          <ac:chgData name="Solange Paloma Albornoz Carrillo" userId="889f0873-974a-4c18-bb10-b906311b9225" providerId="ADAL" clId="{5FDD11AE-F599-4836-B894-CC1808D96B82}" dt="2026-07-23T14:24:43.646" v="821" actId="1076"/>
          <ac:picMkLst>
            <pc:docMk/>
            <pc:sldMk cId="674814772" sldId="269"/>
            <ac:picMk id="11" creationId="{5B83A2E6-CD6C-274A-14E5-34A0A6CC9AD9}"/>
          </ac:picMkLst>
        </pc:picChg>
        <pc:picChg chg="add mod modCrop">
          <ac:chgData name="Solange Paloma Albornoz Carrillo" userId="889f0873-974a-4c18-bb10-b906311b9225" providerId="ADAL" clId="{5FDD11AE-F599-4836-B894-CC1808D96B82}" dt="2026-07-23T14:36:51.115" v="1146" actId="1076"/>
          <ac:picMkLst>
            <pc:docMk/>
            <pc:sldMk cId="674814772" sldId="269"/>
            <ac:picMk id="12" creationId="{3E9A933D-1715-D8DF-B1AC-D328EC352DF2}"/>
          </ac:picMkLst>
        </pc:picChg>
        <pc:picChg chg="add mod">
          <ac:chgData name="Solange Paloma Albornoz Carrillo" userId="889f0873-974a-4c18-bb10-b906311b9225" providerId="ADAL" clId="{5FDD11AE-F599-4836-B894-CC1808D96B82}" dt="2026-07-23T14:38:30.790" v="1194" actId="1076"/>
          <ac:picMkLst>
            <pc:docMk/>
            <pc:sldMk cId="674814772" sldId="269"/>
            <ac:picMk id="14" creationId="{882525EA-86A1-A021-DCFA-80E68357E539}"/>
          </ac:picMkLst>
        </pc:picChg>
        <pc:picChg chg="add mod">
          <ac:chgData name="Solange Paloma Albornoz Carrillo" userId="889f0873-974a-4c18-bb10-b906311b9225" providerId="ADAL" clId="{5FDD11AE-F599-4836-B894-CC1808D96B82}" dt="2026-07-23T14:38:30.790" v="1194" actId="1076"/>
          <ac:picMkLst>
            <pc:docMk/>
            <pc:sldMk cId="674814772" sldId="269"/>
            <ac:picMk id="16" creationId="{451A8E70-BA1A-D03B-7B20-373DCE92DBD7}"/>
          </ac:picMkLst>
        </pc:picChg>
      </pc:sldChg>
      <pc:sldChg chg="addSp delSp modSp add mod">
        <pc:chgData name="Solange Paloma Albornoz Carrillo" userId="889f0873-974a-4c18-bb10-b906311b9225" providerId="ADAL" clId="{5FDD11AE-F599-4836-B894-CC1808D96B82}" dt="2026-07-23T19:53:54.647" v="1940" actId="20577"/>
        <pc:sldMkLst>
          <pc:docMk/>
          <pc:sldMk cId="174149901" sldId="270"/>
        </pc:sldMkLst>
        <pc:spChg chg="add mod">
          <ac:chgData name="Solange Paloma Albornoz Carrillo" userId="889f0873-974a-4c18-bb10-b906311b9225" providerId="ADAL" clId="{5FDD11AE-F599-4836-B894-CC1808D96B82}" dt="2026-07-23T19:53:54.647" v="1940" actId="20577"/>
          <ac:spMkLst>
            <pc:docMk/>
            <pc:sldMk cId="174149901" sldId="270"/>
            <ac:spMk id="9" creationId="{DC80994C-4172-7963-7458-CE0A9ED74AF9}"/>
          </ac:spMkLst>
        </pc:spChg>
        <pc:spChg chg="mod">
          <ac:chgData name="Solange Paloma Albornoz Carrillo" userId="889f0873-974a-4c18-bb10-b906311b9225" providerId="ADAL" clId="{5FDD11AE-F599-4836-B894-CC1808D96B82}" dt="2026-07-23T14:28:31.342" v="1018" actId="1035"/>
          <ac:spMkLst>
            <pc:docMk/>
            <pc:sldMk cId="174149901" sldId="270"/>
            <ac:spMk id="29" creationId="{37FE5747-9AB3-DC3D-F0A4-A1785467A8D9}"/>
          </ac:spMkLst>
        </pc:spChg>
        <pc:spChg chg="mod">
          <ac:chgData name="Solange Paloma Albornoz Carrillo" userId="889f0873-974a-4c18-bb10-b906311b9225" providerId="ADAL" clId="{5FDD11AE-F599-4836-B894-CC1808D96B82}" dt="2026-07-23T14:28:31.342" v="1018" actId="1035"/>
          <ac:spMkLst>
            <pc:docMk/>
            <pc:sldMk cId="174149901" sldId="270"/>
            <ac:spMk id="30" creationId="{62A54309-1831-A0B8-A6F9-26DFED9C0A44}"/>
          </ac:spMkLst>
        </pc:spChg>
        <pc:spChg chg="mod">
          <ac:chgData name="Solange Paloma Albornoz Carrillo" userId="889f0873-974a-4c18-bb10-b906311b9225" providerId="ADAL" clId="{5FDD11AE-F599-4836-B894-CC1808D96B82}" dt="2026-07-23T19:09:32.232" v="1776" actId="1036"/>
          <ac:spMkLst>
            <pc:docMk/>
            <pc:sldMk cId="174149901" sldId="270"/>
            <ac:spMk id="31" creationId="{0F0BEBB1-FC7A-94C7-EBC5-3A43623690DE}"/>
          </ac:spMkLst>
        </pc:spChg>
        <pc:spChg chg="mod">
          <ac:chgData name="Solange Paloma Albornoz Carrillo" userId="889f0873-974a-4c18-bb10-b906311b9225" providerId="ADAL" clId="{5FDD11AE-F599-4836-B894-CC1808D96B82}" dt="2026-07-23T19:02:00.245" v="1644" actId="20577"/>
          <ac:spMkLst>
            <pc:docMk/>
            <pc:sldMk cId="174149901" sldId="270"/>
            <ac:spMk id="37" creationId="{BAB6483D-CED7-E9EB-FBA6-820BDBF7A5D9}"/>
          </ac:spMkLst>
        </pc:spChg>
        <pc:picChg chg="add mod">
          <ac:chgData name="Solange Paloma Albornoz Carrillo" userId="889f0873-974a-4c18-bb10-b906311b9225" providerId="ADAL" clId="{5FDD11AE-F599-4836-B894-CC1808D96B82}" dt="2026-07-23T19:08:20.904" v="1735" actId="14100"/>
          <ac:picMkLst>
            <pc:docMk/>
            <pc:sldMk cId="174149901" sldId="270"/>
            <ac:picMk id="6" creationId="{64A9807D-5496-DA2F-E995-13E2600EC362}"/>
          </ac:picMkLst>
        </pc:picChg>
        <pc:picChg chg="mod">
          <ac:chgData name="Solange Paloma Albornoz Carrillo" userId="889f0873-974a-4c18-bb10-b906311b9225" providerId="ADAL" clId="{5FDD11AE-F599-4836-B894-CC1808D96B82}" dt="2026-07-23T14:28:31.342" v="1018" actId="1035"/>
          <ac:picMkLst>
            <pc:docMk/>
            <pc:sldMk cId="174149901" sldId="270"/>
            <ac:picMk id="14" creationId="{CFF685B6-CC20-A08F-4A97-659B529AB5FD}"/>
          </ac:picMkLst>
        </pc:picChg>
        <pc:picChg chg="mod">
          <ac:chgData name="Solange Paloma Albornoz Carrillo" userId="889f0873-974a-4c18-bb10-b906311b9225" providerId="ADAL" clId="{5FDD11AE-F599-4836-B894-CC1808D96B82}" dt="2026-07-23T14:28:35.802" v="1019" actId="1076"/>
          <ac:picMkLst>
            <pc:docMk/>
            <pc:sldMk cId="174149901" sldId="270"/>
            <ac:picMk id="15" creationId="{0E6B6329-9292-603B-B34E-72B1EA2E0212}"/>
          </ac:picMkLst>
        </pc:picChg>
        <pc:picChg chg="mod">
          <ac:chgData name="Solange Paloma Albornoz Carrillo" userId="889f0873-974a-4c18-bb10-b906311b9225" providerId="ADAL" clId="{5FDD11AE-F599-4836-B894-CC1808D96B82}" dt="2026-07-23T19:09:32.232" v="1776" actId="1036"/>
          <ac:picMkLst>
            <pc:docMk/>
            <pc:sldMk cId="174149901" sldId="270"/>
            <ac:picMk id="16" creationId="{680677AA-F452-C23D-04CD-7CFB97A12D3F}"/>
          </ac:picMkLst>
        </pc:picChg>
        <pc:picChg chg="mod">
          <ac:chgData name="Solange Paloma Albornoz Carrillo" userId="889f0873-974a-4c18-bb10-b906311b9225" providerId="ADAL" clId="{5FDD11AE-F599-4836-B894-CC1808D96B82}" dt="2026-07-23T19:09:32.232" v="1776" actId="1036"/>
          <ac:picMkLst>
            <pc:docMk/>
            <pc:sldMk cId="174149901" sldId="270"/>
            <ac:picMk id="17" creationId="{13FBC504-852B-92C4-05D3-855C3FD823D5}"/>
          </ac:picMkLst>
        </pc:picChg>
      </pc:sldChg>
      <pc:sldChg chg="modSp add mod setBg">
        <pc:chgData name="Solange Paloma Albornoz Carrillo" userId="889f0873-974a-4c18-bb10-b906311b9225" providerId="ADAL" clId="{5FDD11AE-F599-4836-B894-CC1808D96B82}" dt="2026-07-23T16:29:04.192" v="1559" actId="207"/>
        <pc:sldMkLst>
          <pc:docMk/>
          <pc:sldMk cId="0" sldId="271"/>
        </pc:sldMkLst>
        <pc:spChg chg="mod">
          <ac:chgData name="Solange Paloma Albornoz Carrillo" userId="889f0873-974a-4c18-bb10-b906311b9225" providerId="ADAL" clId="{5FDD11AE-F599-4836-B894-CC1808D96B82}" dt="2026-07-23T16:29:04.192" v="1559" actId="207"/>
          <ac:spMkLst>
            <pc:docMk/>
            <pc:sldMk cId="0" sldId="271"/>
            <ac:spMk id="40" creationId="{00000000-0000-0000-0000-000000000000}"/>
          </ac:spMkLst>
        </pc:spChg>
      </pc:sldChg>
      <pc:sldChg chg="modSp add mod setBg">
        <pc:chgData name="Solange Paloma Albornoz Carrillo" userId="889f0873-974a-4c18-bb10-b906311b9225" providerId="ADAL" clId="{5FDD11AE-F599-4836-B894-CC1808D96B82}" dt="2026-07-23T16:30:20.018" v="1564" actId="20577"/>
        <pc:sldMkLst>
          <pc:docMk/>
          <pc:sldMk cId="0" sldId="272"/>
        </pc:sldMkLst>
        <pc:spChg chg="mod">
          <ac:chgData name="Solange Paloma Albornoz Carrillo" userId="889f0873-974a-4c18-bb10-b906311b9225" providerId="ADAL" clId="{5FDD11AE-F599-4836-B894-CC1808D96B82}" dt="2026-07-23T16:29:08.391" v="1560" actId="207"/>
          <ac:spMkLst>
            <pc:docMk/>
            <pc:sldMk cId="0" sldId="272"/>
            <ac:spMk id="40" creationId="{00000000-0000-0000-0000-000000000000}"/>
          </ac:spMkLst>
        </pc:spChg>
        <pc:spChg chg="mod">
          <ac:chgData name="Solange Paloma Albornoz Carrillo" userId="889f0873-974a-4c18-bb10-b906311b9225" providerId="ADAL" clId="{5FDD11AE-F599-4836-B894-CC1808D96B82}" dt="2026-07-23T16:30:20.018" v="1564" actId="20577"/>
          <ac:spMkLst>
            <pc:docMk/>
            <pc:sldMk cId="0" sldId="272"/>
            <ac:spMk id="67" creationId="{00000000-0000-0000-0000-000000000000}"/>
          </ac:spMkLst>
        </pc:spChg>
      </pc:sldChg>
      <pc:sldChg chg="modSp add mod setBg">
        <pc:chgData name="Solange Paloma Albornoz Carrillo" userId="889f0873-974a-4c18-bb10-b906311b9225" providerId="ADAL" clId="{5FDD11AE-F599-4836-B894-CC1808D96B82}" dt="2026-07-23T16:29:12.619" v="1561" actId="207"/>
        <pc:sldMkLst>
          <pc:docMk/>
          <pc:sldMk cId="0" sldId="273"/>
        </pc:sldMkLst>
        <pc:spChg chg="mod">
          <ac:chgData name="Solange Paloma Albornoz Carrillo" userId="889f0873-974a-4c18-bb10-b906311b9225" providerId="ADAL" clId="{5FDD11AE-F599-4836-B894-CC1808D96B82}" dt="2026-07-23T16:29:12.619" v="1561" actId="207"/>
          <ac:spMkLst>
            <pc:docMk/>
            <pc:sldMk cId="0" sldId="273"/>
            <ac:spMk id="40" creationId="{00000000-0000-0000-0000-000000000000}"/>
          </ac:spMkLst>
        </pc:spChg>
      </pc:sldChg>
      <pc:sldChg chg="modSp add mod setBg">
        <pc:chgData name="Solange Paloma Albornoz Carrillo" userId="889f0873-974a-4c18-bb10-b906311b9225" providerId="ADAL" clId="{5FDD11AE-F599-4836-B894-CC1808D96B82}" dt="2026-07-23T16:30:35.906" v="1565" actId="20577"/>
        <pc:sldMkLst>
          <pc:docMk/>
          <pc:sldMk cId="0" sldId="274"/>
        </pc:sldMkLst>
        <pc:spChg chg="mod">
          <ac:chgData name="Solange Paloma Albornoz Carrillo" userId="889f0873-974a-4c18-bb10-b906311b9225" providerId="ADAL" clId="{5FDD11AE-F599-4836-B894-CC1808D96B82}" dt="2026-07-23T16:29:17.313" v="1562" actId="207"/>
          <ac:spMkLst>
            <pc:docMk/>
            <pc:sldMk cId="0" sldId="274"/>
            <ac:spMk id="40" creationId="{00000000-0000-0000-0000-000000000000}"/>
          </ac:spMkLst>
        </pc:spChg>
        <pc:spChg chg="mod">
          <ac:chgData name="Solange Paloma Albornoz Carrillo" userId="889f0873-974a-4c18-bb10-b906311b9225" providerId="ADAL" clId="{5FDD11AE-F599-4836-B894-CC1808D96B82}" dt="2026-07-23T16:30:35.906" v="1565" actId="20577"/>
          <ac:spMkLst>
            <pc:docMk/>
            <pc:sldMk cId="0" sldId="274"/>
            <ac:spMk id="67" creationId="{00000000-0000-0000-0000-000000000000}"/>
          </ac:spMkLst>
        </pc:spChg>
      </pc:sldChg>
      <pc:sldChg chg="modSp add mod setBg">
        <pc:chgData name="Solange Paloma Albornoz Carrillo" userId="889f0873-974a-4c18-bb10-b906311b9225" providerId="ADAL" clId="{5FDD11AE-F599-4836-B894-CC1808D96B82}" dt="2026-07-23T16:29:22.425" v="1563" actId="207"/>
        <pc:sldMkLst>
          <pc:docMk/>
          <pc:sldMk cId="0" sldId="275"/>
        </pc:sldMkLst>
        <pc:spChg chg="mod">
          <ac:chgData name="Solange Paloma Albornoz Carrillo" userId="889f0873-974a-4c18-bb10-b906311b9225" providerId="ADAL" clId="{5FDD11AE-F599-4836-B894-CC1808D96B82}" dt="2026-07-23T16:29:22.425" v="1563" actId="207"/>
          <ac:spMkLst>
            <pc:docMk/>
            <pc:sldMk cId="0" sldId="275"/>
            <ac:spMk id="40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30999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36F898-E378-AA92-C5E4-6837BF51ED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F255F8-E1D0-3A58-9C76-9DCF1846B6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AA72EC-B2E9-496F-C365-3A3ACBEA62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4FC37C-5ABA-3310-23D4-5ED60AB7654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3166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CCB69E-4483-1314-0EEF-2973AF6E1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891F63-EDFA-B79B-6DAC-E800C630FA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FDC1D5-E986-8212-D481-EB5728B0CD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CEE0A9-0AE1-84D9-5B68-EE5FD6CA911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53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C0F9CE-45DF-82ED-18C2-0BAF02330E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A051B4-A9FC-AAAA-3205-F41AC51FCA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87DD71D-3C45-DC55-85F9-987DF5048B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509AF6-9184-0053-DF50-669C620B5E1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39851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5" Type="http://schemas.openxmlformats.org/officeDocument/2006/relationships/image" Target="../media/image25.png"/><Relationship Id="rId10" Type="http://schemas.openxmlformats.org/officeDocument/2006/relationships/image" Target="../media/image20.png"/><Relationship Id="rId4" Type="http://schemas.openxmlformats.org/officeDocument/2006/relationships/image" Target="../media/image2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18" Type="http://schemas.openxmlformats.org/officeDocument/2006/relationships/image" Target="../media/image41.png"/><Relationship Id="rId3" Type="http://schemas.openxmlformats.org/officeDocument/2006/relationships/image" Target="../media/image27.png"/><Relationship Id="rId21" Type="http://schemas.openxmlformats.org/officeDocument/2006/relationships/image" Target="../media/image44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17" Type="http://schemas.openxmlformats.org/officeDocument/2006/relationships/image" Target="../media/image40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39.png"/><Relationship Id="rId20" Type="http://schemas.openxmlformats.org/officeDocument/2006/relationships/image" Target="../media/image4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5" Type="http://schemas.openxmlformats.org/officeDocument/2006/relationships/image" Target="../media/image38.png"/><Relationship Id="rId10" Type="http://schemas.openxmlformats.org/officeDocument/2006/relationships/image" Target="../media/image33.png"/><Relationship Id="rId19" Type="http://schemas.openxmlformats.org/officeDocument/2006/relationships/image" Target="../media/image42.png"/><Relationship Id="rId4" Type="http://schemas.openxmlformats.org/officeDocument/2006/relationships/image" Target="../media/image2.png"/><Relationship Id="rId9" Type="http://schemas.openxmlformats.org/officeDocument/2006/relationships/image" Target="../media/image32.png"/><Relationship Id="rId14" Type="http://schemas.openxmlformats.org/officeDocument/2006/relationships/image" Target="../media/image37.png"/><Relationship Id="rId22" Type="http://schemas.openxmlformats.org/officeDocument/2006/relationships/image" Target="../media/image4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4.png"/><Relationship Id="rId18" Type="http://schemas.openxmlformats.org/officeDocument/2006/relationships/image" Target="../media/image59.png"/><Relationship Id="rId26" Type="http://schemas.openxmlformats.org/officeDocument/2006/relationships/image" Target="../media/image67.png"/><Relationship Id="rId3" Type="http://schemas.openxmlformats.org/officeDocument/2006/relationships/image" Target="../media/image46.png"/><Relationship Id="rId21" Type="http://schemas.openxmlformats.org/officeDocument/2006/relationships/image" Target="../media/image62.png"/><Relationship Id="rId7" Type="http://schemas.openxmlformats.org/officeDocument/2006/relationships/image" Target="../media/image48.png"/><Relationship Id="rId12" Type="http://schemas.openxmlformats.org/officeDocument/2006/relationships/image" Target="../media/image53.png"/><Relationship Id="rId17" Type="http://schemas.openxmlformats.org/officeDocument/2006/relationships/image" Target="../media/image58.png"/><Relationship Id="rId25" Type="http://schemas.openxmlformats.org/officeDocument/2006/relationships/image" Target="../media/image66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57.png"/><Relationship Id="rId20" Type="http://schemas.openxmlformats.org/officeDocument/2006/relationships/image" Target="../media/image61.png"/><Relationship Id="rId29" Type="http://schemas.openxmlformats.org/officeDocument/2006/relationships/image" Target="../media/image7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11" Type="http://schemas.openxmlformats.org/officeDocument/2006/relationships/image" Target="../media/image52.png"/><Relationship Id="rId24" Type="http://schemas.openxmlformats.org/officeDocument/2006/relationships/image" Target="../media/image65.png"/><Relationship Id="rId5" Type="http://schemas.openxmlformats.org/officeDocument/2006/relationships/image" Target="../media/image28.png"/><Relationship Id="rId15" Type="http://schemas.openxmlformats.org/officeDocument/2006/relationships/image" Target="../media/image56.png"/><Relationship Id="rId23" Type="http://schemas.openxmlformats.org/officeDocument/2006/relationships/image" Target="../media/image64.png"/><Relationship Id="rId28" Type="http://schemas.openxmlformats.org/officeDocument/2006/relationships/image" Target="../media/image69.png"/><Relationship Id="rId10" Type="http://schemas.openxmlformats.org/officeDocument/2006/relationships/image" Target="../media/image51.png"/><Relationship Id="rId19" Type="http://schemas.openxmlformats.org/officeDocument/2006/relationships/image" Target="../media/image60.png"/><Relationship Id="rId4" Type="http://schemas.openxmlformats.org/officeDocument/2006/relationships/image" Target="../media/image2.png"/><Relationship Id="rId9" Type="http://schemas.openxmlformats.org/officeDocument/2006/relationships/image" Target="../media/image50.png"/><Relationship Id="rId14" Type="http://schemas.openxmlformats.org/officeDocument/2006/relationships/image" Target="../media/image55.png"/><Relationship Id="rId22" Type="http://schemas.openxmlformats.org/officeDocument/2006/relationships/image" Target="../media/image63.png"/><Relationship Id="rId27" Type="http://schemas.openxmlformats.org/officeDocument/2006/relationships/image" Target="../media/image68.png"/><Relationship Id="rId30" Type="http://schemas.openxmlformats.org/officeDocument/2006/relationships/image" Target="../media/image7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13" Type="http://schemas.openxmlformats.org/officeDocument/2006/relationships/image" Target="../media/image79.png"/><Relationship Id="rId18" Type="http://schemas.openxmlformats.org/officeDocument/2006/relationships/image" Target="../media/image84.png"/><Relationship Id="rId3" Type="http://schemas.openxmlformats.org/officeDocument/2006/relationships/image" Target="../media/image27.png"/><Relationship Id="rId21" Type="http://schemas.openxmlformats.org/officeDocument/2006/relationships/image" Target="../media/image87.png"/><Relationship Id="rId7" Type="http://schemas.openxmlformats.org/officeDocument/2006/relationships/image" Target="../media/image73.png"/><Relationship Id="rId12" Type="http://schemas.openxmlformats.org/officeDocument/2006/relationships/image" Target="../media/image78.png"/><Relationship Id="rId17" Type="http://schemas.openxmlformats.org/officeDocument/2006/relationships/image" Target="../media/image83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82.png"/><Relationship Id="rId20" Type="http://schemas.openxmlformats.org/officeDocument/2006/relationships/image" Target="../media/image8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2.png"/><Relationship Id="rId11" Type="http://schemas.openxmlformats.org/officeDocument/2006/relationships/image" Target="../media/image77.png"/><Relationship Id="rId5" Type="http://schemas.openxmlformats.org/officeDocument/2006/relationships/image" Target="../media/image28.png"/><Relationship Id="rId15" Type="http://schemas.openxmlformats.org/officeDocument/2006/relationships/image" Target="../media/image81.png"/><Relationship Id="rId10" Type="http://schemas.openxmlformats.org/officeDocument/2006/relationships/image" Target="../media/image76.png"/><Relationship Id="rId19" Type="http://schemas.openxmlformats.org/officeDocument/2006/relationships/image" Target="../media/image85.png"/><Relationship Id="rId4" Type="http://schemas.openxmlformats.org/officeDocument/2006/relationships/image" Target="../media/image2.png"/><Relationship Id="rId9" Type="http://schemas.openxmlformats.org/officeDocument/2006/relationships/image" Target="../media/image75.png"/><Relationship Id="rId14" Type="http://schemas.openxmlformats.org/officeDocument/2006/relationships/image" Target="../media/image8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13" Type="http://schemas.openxmlformats.org/officeDocument/2006/relationships/image" Target="../media/image95.png"/><Relationship Id="rId18" Type="http://schemas.openxmlformats.org/officeDocument/2006/relationships/image" Target="../media/image100.png"/><Relationship Id="rId3" Type="http://schemas.openxmlformats.org/officeDocument/2006/relationships/image" Target="../media/image27.png"/><Relationship Id="rId21" Type="http://schemas.openxmlformats.org/officeDocument/2006/relationships/image" Target="../media/image103.png"/><Relationship Id="rId7" Type="http://schemas.openxmlformats.org/officeDocument/2006/relationships/image" Target="../media/image89.png"/><Relationship Id="rId12" Type="http://schemas.openxmlformats.org/officeDocument/2006/relationships/image" Target="../media/image94.png"/><Relationship Id="rId17" Type="http://schemas.openxmlformats.org/officeDocument/2006/relationships/image" Target="../media/image99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98.png"/><Relationship Id="rId20" Type="http://schemas.openxmlformats.org/officeDocument/2006/relationships/image" Target="../media/image10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8.png"/><Relationship Id="rId11" Type="http://schemas.openxmlformats.org/officeDocument/2006/relationships/image" Target="../media/image93.png"/><Relationship Id="rId5" Type="http://schemas.openxmlformats.org/officeDocument/2006/relationships/image" Target="../media/image28.png"/><Relationship Id="rId15" Type="http://schemas.openxmlformats.org/officeDocument/2006/relationships/image" Target="../media/image97.png"/><Relationship Id="rId10" Type="http://schemas.openxmlformats.org/officeDocument/2006/relationships/image" Target="../media/image92.png"/><Relationship Id="rId19" Type="http://schemas.openxmlformats.org/officeDocument/2006/relationships/image" Target="../media/image101.png"/><Relationship Id="rId4" Type="http://schemas.openxmlformats.org/officeDocument/2006/relationships/image" Target="../media/image2.png"/><Relationship Id="rId9" Type="http://schemas.openxmlformats.org/officeDocument/2006/relationships/image" Target="../media/image91.png"/><Relationship Id="rId14" Type="http://schemas.openxmlformats.org/officeDocument/2006/relationships/image" Target="../media/image96.png"/><Relationship Id="rId22" Type="http://schemas.openxmlformats.org/officeDocument/2006/relationships/image" Target="../media/image10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13" Type="http://schemas.openxmlformats.org/officeDocument/2006/relationships/image" Target="../media/image113.png"/><Relationship Id="rId18" Type="http://schemas.openxmlformats.org/officeDocument/2006/relationships/image" Target="../media/image118.png"/><Relationship Id="rId26" Type="http://schemas.openxmlformats.org/officeDocument/2006/relationships/image" Target="../media/image126.png"/><Relationship Id="rId3" Type="http://schemas.openxmlformats.org/officeDocument/2006/relationships/image" Target="../media/image105.png"/><Relationship Id="rId21" Type="http://schemas.openxmlformats.org/officeDocument/2006/relationships/image" Target="../media/image121.png"/><Relationship Id="rId7" Type="http://schemas.openxmlformats.org/officeDocument/2006/relationships/image" Target="../media/image107.png"/><Relationship Id="rId12" Type="http://schemas.openxmlformats.org/officeDocument/2006/relationships/image" Target="../media/image112.png"/><Relationship Id="rId17" Type="http://schemas.openxmlformats.org/officeDocument/2006/relationships/image" Target="../media/image117.png"/><Relationship Id="rId25" Type="http://schemas.openxmlformats.org/officeDocument/2006/relationships/image" Target="../media/image125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116.png"/><Relationship Id="rId20" Type="http://schemas.openxmlformats.org/officeDocument/2006/relationships/image" Target="../media/image120.png"/><Relationship Id="rId29" Type="http://schemas.openxmlformats.org/officeDocument/2006/relationships/image" Target="../media/image1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6.png"/><Relationship Id="rId11" Type="http://schemas.openxmlformats.org/officeDocument/2006/relationships/image" Target="../media/image111.png"/><Relationship Id="rId24" Type="http://schemas.openxmlformats.org/officeDocument/2006/relationships/image" Target="../media/image124.png"/><Relationship Id="rId5" Type="http://schemas.openxmlformats.org/officeDocument/2006/relationships/image" Target="../media/image15.png"/><Relationship Id="rId15" Type="http://schemas.openxmlformats.org/officeDocument/2006/relationships/image" Target="../media/image115.png"/><Relationship Id="rId23" Type="http://schemas.openxmlformats.org/officeDocument/2006/relationships/image" Target="../media/image123.png"/><Relationship Id="rId28" Type="http://schemas.openxmlformats.org/officeDocument/2006/relationships/image" Target="../media/image128.png"/><Relationship Id="rId10" Type="http://schemas.openxmlformats.org/officeDocument/2006/relationships/image" Target="../media/image110.png"/><Relationship Id="rId19" Type="http://schemas.openxmlformats.org/officeDocument/2006/relationships/image" Target="../media/image119.png"/><Relationship Id="rId4" Type="http://schemas.openxmlformats.org/officeDocument/2006/relationships/image" Target="../media/image2.png"/><Relationship Id="rId9" Type="http://schemas.openxmlformats.org/officeDocument/2006/relationships/image" Target="../media/image109.png"/><Relationship Id="rId14" Type="http://schemas.openxmlformats.org/officeDocument/2006/relationships/image" Target="../media/image114.png"/><Relationship Id="rId22" Type="http://schemas.openxmlformats.org/officeDocument/2006/relationships/image" Target="../media/image122.png"/><Relationship Id="rId27" Type="http://schemas.openxmlformats.org/officeDocument/2006/relationships/image" Target="../media/image127.png"/><Relationship Id="rId30" Type="http://schemas.openxmlformats.org/officeDocument/2006/relationships/image" Target="../media/image10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png"/><Relationship Id="rId13" Type="http://schemas.openxmlformats.org/officeDocument/2006/relationships/image" Target="../media/image137.png"/><Relationship Id="rId18" Type="http://schemas.openxmlformats.org/officeDocument/2006/relationships/image" Target="../media/image104.png"/><Relationship Id="rId3" Type="http://schemas.openxmlformats.org/officeDocument/2006/relationships/image" Target="../media/image27.png"/><Relationship Id="rId7" Type="http://schemas.openxmlformats.org/officeDocument/2006/relationships/image" Target="../media/image131.png"/><Relationship Id="rId12" Type="http://schemas.openxmlformats.org/officeDocument/2006/relationships/image" Target="../media/image136.png"/><Relationship Id="rId17" Type="http://schemas.openxmlformats.org/officeDocument/2006/relationships/image" Target="../media/image141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14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0.png"/><Relationship Id="rId11" Type="http://schemas.openxmlformats.org/officeDocument/2006/relationships/image" Target="../media/image135.png"/><Relationship Id="rId5" Type="http://schemas.openxmlformats.org/officeDocument/2006/relationships/image" Target="../media/image15.png"/><Relationship Id="rId15" Type="http://schemas.openxmlformats.org/officeDocument/2006/relationships/image" Target="../media/image139.png"/><Relationship Id="rId10" Type="http://schemas.openxmlformats.org/officeDocument/2006/relationships/image" Target="../media/image134.png"/><Relationship Id="rId4" Type="http://schemas.openxmlformats.org/officeDocument/2006/relationships/image" Target="../media/image2.png"/><Relationship Id="rId9" Type="http://schemas.openxmlformats.org/officeDocument/2006/relationships/image" Target="../media/image133.png"/><Relationship Id="rId14" Type="http://schemas.openxmlformats.org/officeDocument/2006/relationships/image" Target="../media/image13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6.png"/><Relationship Id="rId13" Type="http://schemas.openxmlformats.org/officeDocument/2006/relationships/image" Target="../media/image151.png"/><Relationship Id="rId18" Type="http://schemas.openxmlformats.org/officeDocument/2006/relationships/image" Target="../media/image156.png"/><Relationship Id="rId3" Type="http://schemas.openxmlformats.org/officeDocument/2006/relationships/image" Target="../media/image2.png"/><Relationship Id="rId7" Type="http://schemas.openxmlformats.org/officeDocument/2006/relationships/image" Target="../media/image145.png"/><Relationship Id="rId12" Type="http://schemas.openxmlformats.org/officeDocument/2006/relationships/image" Target="../media/image150.png"/><Relationship Id="rId17" Type="http://schemas.openxmlformats.org/officeDocument/2006/relationships/image" Target="../media/image155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154.png"/><Relationship Id="rId20" Type="http://schemas.openxmlformats.org/officeDocument/2006/relationships/image" Target="../media/image15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4.png"/><Relationship Id="rId11" Type="http://schemas.openxmlformats.org/officeDocument/2006/relationships/image" Target="../media/image149.png"/><Relationship Id="rId5" Type="http://schemas.openxmlformats.org/officeDocument/2006/relationships/image" Target="../media/image143.png"/><Relationship Id="rId15" Type="http://schemas.openxmlformats.org/officeDocument/2006/relationships/image" Target="../media/image153.png"/><Relationship Id="rId10" Type="http://schemas.openxmlformats.org/officeDocument/2006/relationships/image" Target="../media/image148.png"/><Relationship Id="rId19" Type="http://schemas.openxmlformats.org/officeDocument/2006/relationships/image" Target="../media/image157.png"/><Relationship Id="rId4" Type="http://schemas.openxmlformats.org/officeDocument/2006/relationships/image" Target="../media/image142.png"/><Relationship Id="rId9" Type="http://schemas.openxmlformats.org/officeDocument/2006/relationships/image" Target="../media/image147.png"/><Relationship Id="rId14" Type="http://schemas.openxmlformats.org/officeDocument/2006/relationships/image" Target="../media/image15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6.png"/><Relationship Id="rId13" Type="http://schemas.openxmlformats.org/officeDocument/2006/relationships/image" Target="../media/image151.png"/><Relationship Id="rId18" Type="http://schemas.openxmlformats.org/officeDocument/2006/relationships/image" Target="../media/image156.png"/><Relationship Id="rId3" Type="http://schemas.openxmlformats.org/officeDocument/2006/relationships/image" Target="../media/image2.png"/><Relationship Id="rId21" Type="http://schemas.openxmlformats.org/officeDocument/2006/relationships/image" Target="../media/image158.png"/><Relationship Id="rId7" Type="http://schemas.openxmlformats.org/officeDocument/2006/relationships/image" Target="../media/image145.png"/><Relationship Id="rId12" Type="http://schemas.openxmlformats.org/officeDocument/2006/relationships/image" Target="../media/image150.png"/><Relationship Id="rId17" Type="http://schemas.openxmlformats.org/officeDocument/2006/relationships/image" Target="../media/image160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154.png"/><Relationship Id="rId20" Type="http://schemas.openxmlformats.org/officeDocument/2006/relationships/image" Target="../media/image16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4.png"/><Relationship Id="rId11" Type="http://schemas.openxmlformats.org/officeDocument/2006/relationships/image" Target="../media/image149.png"/><Relationship Id="rId5" Type="http://schemas.openxmlformats.org/officeDocument/2006/relationships/image" Target="../media/image143.png"/><Relationship Id="rId15" Type="http://schemas.openxmlformats.org/officeDocument/2006/relationships/image" Target="../media/image153.png"/><Relationship Id="rId10" Type="http://schemas.openxmlformats.org/officeDocument/2006/relationships/image" Target="../media/image148.png"/><Relationship Id="rId19" Type="http://schemas.openxmlformats.org/officeDocument/2006/relationships/image" Target="../media/image157.png"/><Relationship Id="rId4" Type="http://schemas.openxmlformats.org/officeDocument/2006/relationships/image" Target="../media/image142.png"/><Relationship Id="rId9" Type="http://schemas.openxmlformats.org/officeDocument/2006/relationships/image" Target="../media/image147.png"/><Relationship Id="rId14" Type="http://schemas.openxmlformats.org/officeDocument/2006/relationships/image" Target="../media/image15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6.png"/><Relationship Id="rId13" Type="http://schemas.openxmlformats.org/officeDocument/2006/relationships/image" Target="../media/image151.png"/><Relationship Id="rId18" Type="http://schemas.openxmlformats.org/officeDocument/2006/relationships/image" Target="../media/image156.png"/><Relationship Id="rId3" Type="http://schemas.openxmlformats.org/officeDocument/2006/relationships/image" Target="../media/image2.png"/><Relationship Id="rId7" Type="http://schemas.openxmlformats.org/officeDocument/2006/relationships/image" Target="../media/image145.png"/><Relationship Id="rId12" Type="http://schemas.openxmlformats.org/officeDocument/2006/relationships/image" Target="../media/image150.png"/><Relationship Id="rId17" Type="http://schemas.openxmlformats.org/officeDocument/2006/relationships/image" Target="../media/image163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154.png"/><Relationship Id="rId20" Type="http://schemas.openxmlformats.org/officeDocument/2006/relationships/image" Target="../media/image15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4.png"/><Relationship Id="rId11" Type="http://schemas.openxmlformats.org/officeDocument/2006/relationships/image" Target="../media/image149.png"/><Relationship Id="rId5" Type="http://schemas.openxmlformats.org/officeDocument/2006/relationships/image" Target="../media/image143.png"/><Relationship Id="rId15" Type="http://schemas.openxmlformats.org/officeDocument/2006/relationships/image" Target="../media/image153.png"/><Relationship Id="rId10" Type="http://schemas.openxmlformats.org/officeDocument/2006/relationships/image" Target="../media/image148.png"/><Relationship Id="rId19" Type="http://schemas.openxmlformats.org/officeDocument/2006/relationships/image" Target="../media/image157.png"/><Relationship Id="rId4" Type="http://schemas.openxmlformats.org/officeDocument/2006/relationships/image" Target="../media/image142.png"/><Relationship Id="rId9" Type="http://schemas.openxmlformats.org/officeDocument/2006/relationships/image" Target="../media/image147.png"/><Relationship Id="rId14" Type="http://schemas.openxmlformats.org/officeDocument/2006/relationships/image" Target="../media/image16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8.png"/><Relationship Id="rId13" Type="http://schemas.openxmlformats.org/officeDocument/2006/relationships/image" Target="../media/image171.png"/><Relationship Id="rId18" Type="http://schemas.openxmlformats.org/officeDocument/2006/relationships/image" Target="../media/image174.png"/><Relationship Id="rId3" Type="http://schemas.openxmlformats.org/officeDocument/2006/relationships/image" Target="../media/image2.png"/><Relationship Id="rId21" Type="http://schemas.openxmlformats.org/officeDocument/2006/relationships/image" Target="../media/image158.png"/><Relationship Id="rId7" Type="http://schemas.openxmlformats.org/officeDocument/2006/relationships/image" Target="../media/image167.png"/><Relationship Id="rId12" Type="http://schemas.openxmlformats.org/officeDocument/2006/relationships/image" Target="../media/image170.png"/><Relationship Id="rId17" Type="http://schemas.openxmlformats.org/officeDocument/2006/relationships/image" Target="../media/image153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154.png"/><Relationship Id="rId20" Type="http://schemas.openxmlformats.org/officeDocument/2006/relationships/image" Target="../media/image17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6.png"/><Relationship Id="rId11" Type="http://schemas.openxmlformats.org/officeDocument/2006/relationships/image" Target="../media/image148.png"/><Relationship Id="rId5" Type="http://schemas.openxmlformats.org/officeDocument/2006/relationships/image" Target="../media/image165.png"/><Relationship Id="rId15" Type="http://schemas.openxmlformats.org/officeDocument/2006/relationships/image" Target="../media/image173.png"/><Relationship Id="rId10" Type="http://schemas.openxmlformats.org/officeDocument/2006/relationships/image" Target="../media/image149.png"/><Relationship Id="rId19" Type="http://schemas.openxmlformats.org/officeDocument/2006/relationships/image" Target="../media/image175.png"/><Relationship Id="rId4" Type="http://schemas.openxmlformats.org/officeDocument/2006/relationships/image" Target="../media/image164.png"/><Relationship Id="rId9" Type="http://schemas.openxmlformats.org/officeDocument/2006/relationships/image" Target="../media/image169.png"/><Relationship Id="rId14" Type="http://schemas.openxmlformats.org/officeDocument/2006/relationships/image" Target="../media/image17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6.png"/><Relationship Id="rId13" Type="http://schemas.openxmlformats.org/officeDocument/2006/relationships/image" Target="../media/image151.png"/><Relationship Id="rId18" Type="http://schemas.openxmlformats.org/officeDocument/2006/relationships/image" Target="../media/image156.png"/><Relationship Id="rId3" Type="http://schemas.openxmlformats.org/officeDocument/2006/relationships/image" Target="../media/image2.png"/><Relationship Id="rId7" Type="http://schemas.openxmlformats.org/officeDocument/2006/relationships/image" Target="../media/image145.png"/><Relationship Id="rId12" Type="http://schemas.openxmlformats.org/officeDocument/2006/relationships/image" Target="../media/image150.png"/><Relationship Id="rId17" Type="http://schemas.openxmlformats.org/officeDocument/2006/relationships/image" Target="../media/image178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154.png"/><Relationship Id="rId20" Type="http://schemas.openxmlformats.org/officeDocument/2006/relationships/image" Target="../media/image15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4.png"/><Relationship Id="rId11" Type="http://schemas.openxmlformats.org/officeDocument/2006/relationships/image" Target="../media/image149.png"/><Relationship Id="rId5" Type="http://schemas.openxmlformats.org/officeDocument/2006/relationships/image" Target="../media/image143.png"/><Relationship Id="rId15" Type="http://schemas.openxmlformats.org/officeDocument/2006/relationships/image" Target="../media/image153.png"/><Relationship Id="rId10" Type="http://schemas.openxmlformats.org/officeDocument/2006/relationships/image" Target="../media/image148.png"/><Relationship Id="rId19" Type="http://schemas.openxmlformats.org/officeDocument/2006/relationships/image" Target="../media/image176.png"/><Relationship Id="rId4" Type="http://schemas.openxmlformats.org/officeDocument/2006/relationships/image" Target="../media/image142.png"/><Relationship Id="rId9" Type="http://schemas.openxmlformats.org/officeDocument/2006/relationships/image" Target="../media/image147.png"/><Relationship Id="rId14" Type="http://schemas.openxmlformats.org/officeDocument/2006/relationships/image" Target="../media/image17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image" Target="../media/image27.png"/><Relationship Id="rId7" Type="http://schemas.openxmlformats.org/officeDocument/2006/relationships/image" Target="../media/image18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9.png"/><Relationship Id="rId11" Type="http://schemas.openxmlformats.org/officeDocument/2006/relationships/image" Target="../media/image183.png"/><Relationship Id="rId5" Type="http://schemas.openxmlformats.org/officeDocument/2006/relationships/image" Target="../media/image28.png"/><Relationship Id="rId10" Type="http://schemas.openxmlformats.org/officeDocument/2006/relationships/image" Target="../media/image182.jpg"/><Relationship Id="rId4" Type="http://schemas.openxmlformats.org/officeDocument/2006/relationships/image" Target="../media/image2.png"/><Relationship Id="rId9" Type="http://schemas.openxmlformats.org/officeDocument/2006/relationships/image" Target="../media/image181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4.png"/><Relationship Id="rId13" Type="http://schemas.openxmlformats.org/officeDocument/2006/relationships/image" Target="../media/image188.png"/><Relationship Id="rId3" Type="http://schemas.openxmlformats.org/officeDocument/2006/relationships/image" Target="../media/image27.png"/><Relationship Id="rId7" Type="http://schemas.openxmlformats.org/officeDocument/2006/relationships/image" Target="../media/image180.png"/><Relationship Id="rId12" Type="http://schemas.openxmlformats.org/officeDocument/2006/relationships/image" Target="../media/image18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9.png"/><Relationship Id="rId11" Type="http://schemas.openxmlformats.org/officeDocument/2006/relationships/image" Target="../media/image104.png"/><Relationship Id="rId5" Type="http://schemas.openxmlformats.org/officeDocument/2006/relationships/image" Target="../media/image28.png"/><Relationship Id="rId10" Type="http://schemas.openxmlformats.org/officeDocument/2006/relationships/image" Target="../media/image186.png"/><Relationship Id="rId4" Type="http://schemas.openxmlformats.org/officeDocument/2006/relationships/image" Target="../media/image2.png"/><Relationship Id="rId9" Type="http://schemas.openxmlformats.org/officeDocument/2006/relationships/image" Target="../media/image18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0.png"/><Relationship Id="rId3" Type="http://schemas.openxmlformats.org/officeDocument/2006/relationships/image" Target="../media/image27.png"/><Relationship Id="rId7" Type="http://schemas.openxmlformats.org/officeDocument/2006/relationships/image" Target="../media/image189.png"/><Relationship Id="rId12" Type="http://schemas.openxmlformats.org/officeDocument/2006/relationships/image" Target="../media/image18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4.png"/><Relationship Id="rId11" Type="http://schemas.openxmlformats.org/officeDocument/2006/relationships/image" Target="../media/image188.png"/><Relationship Id="rId5" Type="http://schemas.openxmlformats.org/officeDocument/2006/relationships/image" Target="../media/image28.png"/><Relationship Id="rId10" Type="http://schemas.openxmlformats.org/officeDocument/2006/relationships/image" Target="../media/image180.png"/><Relationship Id="rId4" Type="http://schemas.openxmlformats.org/officeDocument/2006/relationships/image" Target="../media/image2.png"/><Relationship Id="rId9" Type="http://schemas.openxmlformats.org/officeDocument/2006/relationships/image" Target="../media/image17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8.png"/><Relationship Id="rId3" Type="http://schemas.openxmlformats.org/officeDocument/2006/relationships/image" Target="../media/image27.png"/><Relationship Id="rId7" Type="http://schemas.openxmlformats.org/officeDocument/2006/relationships/image" Target="../media/image191.png"/><Relationship Id="rId12" Type="http://schemas.openxmlformats.org/officeDocument/2006/relationships/image" Target="../media/image19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4.png"/><Relationship Id="rId11" Type="http://schemas.openxmlformats.org/officeDocument/2006/relationships/image" Target="../media/image180.png"/><Relationship Id="rId5" Type="http://schemas.openxmlformats.org/officeDocument/2006/relationships/image" Target="../media/image28.png"/><Relationship Id="rId10" Type="http://schemas.openxmlformats.org/officeDocument/2006/relationships/image" Target="../media/image179.png"/><Relationship Id="rId4" Type="http://schemas.openxmlformats.org/officeDocument/2006/relationships/image" Target="../media/image2.png"/><Relationship Id="rId9" Type="http://schemas.openxmlformats.org/officeDocument/2006/relationships/image" Target="../media/image18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5.png"/><Relationship Id="rId13" Type="http://schemas.openxmlformats.org/officeDocument/2006/relationships/image" Target="../media/image200.png"/><Relationship Id="rId18" Type="http://schemas.openxmlformats.org/officeDocument/2006/relationships/image" Target="../media/image104.png"/><Relationship Id="rId3" Type="http://schemas.openxmlformats.org/officeDocument/2006/relationships/image" Target="../media/image46.png"/><Relationship Id="rId7" Type="http://schemas.openxmlformats.org/officeDocument/2006/relationships/image" Target="../media/image194.png"/><Relationship Id="rId12" Type="http://schemas.openxmlformats.org/officeDocument/2006/relationships/image" Target="../media/image199.png"/><Relationship Id="rId17" Type="http://schemas.openxmlformats.org/officeDocument/2006/relationships/image" Target="../media/image204.png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20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3.png"/><Relationship Id="rId11" Type="http://schemas.openxmlformats.org/officeDocument/2006/relationships/image" Target="../media/image198.png"/><Relationship Id="rId5" Type="http://schemas.openxmlformats.org/officeDocument/2006/relationships/image" Target="../media/image28.png"/><Relationship Id="rId15" Type="http://schemas.openxmlformats.org/officeDocument/2006/relationships/image" Target="../media/image202.png"/><Relationship Id="rId10" Type="http://schemas.openxmlformats.org/officeDocument/2006/relationships/image" Target="../media/image197.png"/><Relationship Id="rId4" Type="http://schemas.openxmlformats.org/officeDocument/2006/relationships/image" Target="../media/image2.png"/><Relationship Id="rId9" Type="http://schemas.openxmlformats.org/officeDocument/2006/relationships/image" Target="../media/image196.png"/><Relationship Id="rId14" Type="http://schemas.openxmlformats.org/officeDocument/2006/relationships/image" Target="../media/image20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7.png"/><Relationship Id="rId13" Type="http://schemas.openxmlformats.org/officeDocument/2006/relationships/image" Target="../media/image212.png"/><Relationship Id="rId3" Type="http://schemas.openxmlformats.org/officeDocument/2006/relationships/image" Target="../media/image14.png"/><Relationship Id="rId7" Type="http://schemas.openxmlformats.org/officeDocument/2006/relationships/image" Target="../media/image206.png"/><Relationship Id="rId12" Type="http://schemas.openxmlformats.org/officeDocument/2006/relationships/image" Target="../media/image21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5.png"/><Relationship Id="rId11" Type="http://schemas.openxmlformats.org/officeDocument/2006/relationships/image" Target="../media/image210.png"/><Relationship Id="rId5" Type="http://schemas.openxmlformats.org/officeDocument/2006/relationships/image" Target="../media/image28.png"/><Relationship Id="rId15" Type="http://schemas.openxmlformats.org/officeDocument/2006/relationships/image" Target="../media/image214.png"/><Relationship Id="rId10" Type="http://schemas.openxmlformats.org/officeDocument/2006/relationships/image" Target="../media/image209.png"/><Relationship Id="rId4" Type="http://schemas.openxmlformats.org/officeDocument/2006/relationships/image" Target="../media/image2.png"/><Relationship Id="rId9" Type="http://schemas.openxmlformats.org/officeDocument/2006/relationships/image" Target="../media/image208.png"/><Relationship Id="rId14" Type="http://schemas.openxmlformats.org/officeDocument/2006/relationships/image" Target="../media/image21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7.png"/><Relationship Id="rId13" Type="http://schemas.openxmlformats.org/officeDocument/2006/relationships/image" Target="../media/image222.png"/><Relationship Id="rId3" Type="http://schemas.openxmlformats.org/officeDocument/2006/relationships/image" Target="../media/image14.png"/><Relationship Id="rId7" Type="http://schemas.openxmlformats.org/officeDocument/2006/relationships/image" Target="../media/image216.png"/><Relationship Id="rId12" Type="http://schemas.openxmlformats.org/officeDocument/2006/relationships/image" Target="../media/image2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11" Type="http://schemas.openxmlformats.org/officeDocument/2006/relationships/image" Target="../media/image220.png"/><Relationship Id="rId5" Type="http://schemas.openxmlformats.org/officeDocument/2006/relationships/image" Target="../media/image215.png"/><Relationship Id="rId10" Type="http://schemas.openxmlformats.org/officeDocument/2006/relationships/image" Target="../media/image219.png"/><Relationship Id="rId4" Type="http://schemas.openxmlformats.org/officeDocument/2006/relationships/image" Target="../media/image2.png"/><Relationship Id="rId9" Type="http://schemas.openxmlformats.org/officeDocument/2006/relationships/image" Target="../media/image218.png"/><Relationship Id="rId14" Type="http://schemas.openxmlformats.org/officeDocument/2006/relationships/image" Target="../media/image2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" y="0"/>
            <a:ext cx="12192000" cy="6858000"/>
          </a:xfrm>
          <a:prstGeom prst="rect">
            <a:avLst/>
          </a:prstGeom>
        </p:spPr>
      </p:pic>
      <p:pic>
        <p:nvPicPr>
          <p:cNvPr id="4" name="SK-1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57150" cy="6858000"/>
          </a:xfrm>
          <a:prstGeom prst="rect">
            <a:avLst/>
          </a:prstGeom>
        </p:spPr>
      </p:pic>
      <p:pic>
        <p:nvPicPr>
          <p:cNvPr id="5" name="SK-1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78158" y="0"/>
            <a:ext cx="4953000" cy="6858000"/>
          </a:xfrm>
          <a:prstGeom prst="rect">
            <a:avLst/>
          </a:prstGeom>
        </p:spPr>
      </p:pic>
      <p:pic>
        <p:nvPicPr>
          <p:cNvPr id="6" name="SK-1-img-5" descr="preencoded.png"/>
          <p:cNvPicPr>
            <a:picLocks noChangeAspect="1"/>
          </p:cNvPicPr>
          <p:nvPr/>
        </p:nvPicPr>
        <p:blipFill>
          <a:blip r:embed="rId7"/>
          <a:srcRect t="972"/>
          <a:stretch>
            <a:fillRect/>
          </a:stretch>
        </p:blipFill>
        <p:spPr>
          <a:xfrm>
            <a:off x="7272867" y="19049"/>
            <a:ext cx="4953000" cy="6791326"/>
          </a:xfrm>
          <a:prstGeom prst="rect">
            <a:avLst/>
          </a:prstGeom>
        </p:spPr>
      </p:pic>
      <p:pic>
        <p:nvPicPr>
          <p:cNvPr id="8" name="SK-1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550" y="419100"/>
            <a:ext cx="57150" cy="57150"/>
          </a:xfrm>
          <a:prstGeom prst="rect">
            <a:avLst/>
          </a:prstGeom>
        </p:spPr>
      </p:pic>
      <p:pic>
        <p:nvPicPr>
          <p:cNvPr id="9" name="SK-1-img-8" descr="preencoded.png"/>
          <p:cNvPicPr>
            <a:picLocks noChangeAspect="1"/>
          </p:cNvPicPr>
          <p:nvPr/>
        </p:nvPicPr>
        <p:blipFill>
          <a:blip r:embed="rId9">
            <a:alphaModFix amt="70000"/>
          </a:blip>
          <a:stretch>
            <a:fillRect/>
          </a:stretch>
        </p:blipFill>
        <p:spPr>
          <a:xfrm>
            <a:off x="495300" y="1713607"/>
            <a:ext cx="6834717" cy="323850"/>
          </a:xfrm>
          <a:prstGeom prst="rect">
            <a:avLst/>
          </a:prstGeom>
        </p:spPr>
      </p:pic>
      <p:pic>
        <p:nvPicPr>
          <p:cNvPr id="10" name="SK-1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5300" y="4253657"/>
            <a:ext cx="457200" cy="19050"/>
          </a:xfrm>
          <a:prstGeom prst="rect">
            <a:avLst/>
          </a:prstGeom>
        </p:spPr>
      </p:pic>
      <p:pic>
        <p:nvPicPr>
          <p:cNvPr id="11" name="SK-1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90650" y="6346031"/>
            <a:ext cx="9525" cy="133350"/>
          </a:xfrm>
          <a:prstGeom prst="rect">
            <a:avLst/>
          </a:prstGeom>
        </p:spPr>
      </p:pic>
      <p:pic>
        <p:nvPicPr>
          <p:cNvPr id="12" name="SK-1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957513" y="6346031"/>
            <a:ext cx="9525" cy="133350"/>
          </a:xfrm>
          <a:prstGeom prst="rect">
            <a:avLst/>
          </a:prstGeom>
        </p:spPr>
      </p:pic>
      <p:pic>
        <p:nvPicPr>
          <p:cNvPr id="13" name="SK-1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6810375"/>
            <a:ext cx="12192000" cy="47625"/>
          </a:xfrm>
          <a:prstGeom prst="rect">
            <a:avLst/>
          </a:prstGeom>
        </p:spPr>
      </p:pic>
      <p:sp>
        <p:nvSpPr>
          <p:cNvPr id="14" name="SK-1-text-13"/>
          <p:cNvSpPr/>
          <p:nvPr/>
        </p:nvSpPr>
        <p:spPr>
          <a:xfrm>
            <a:off x="495300" y="266700"/>
            <a:ext cx="3973830" cy="1571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38"/>
              </a:lnSpc>
              <a:buNone/>
            </a:pPr>
            <a:r>
              <a:rPr lang="es-CL" sz="825" b="1" kern="0" spc="150" noProof="0" dirty="0">
                <a:solidFill>
                  <a:srgbClr val="6C75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MINISTERIO DE EDUCACIÓN · CHILE</a:t>
            </a:r>
            <a:endParaRPr lang="es-CL" sz="825" noProof="0" dirty="0"/>
          </a:p>
        </p:txBody>
      </p:sp>
      <p:sp>
        <p:nvSpPr>
          <p:cNvPr id="15" name="SK-1-text-14"/>
          <p:cNvSpPr/>
          <p:nvPr/>
        </p:nvSpPr>
        <p:spPr>
          <a:xfrm>
            <a:off x="495300" y="442913"/>
            <a:ext cx="5276850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s-CL" sz="975" b="1" kern="0" spc="108" noProof="0" dirty="0">
                <a:solidFill>
                  <a:srgbClr val="0033A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SUBSECRETARÍA DE EDUCACIÓN SUPERIOR</a:t>
            </a:r>
            <a:endParaRPr lang="es-CL" sz="975" noProof="0" dirty="0"/>
          </a:p>
        </p:txBody>
      </p:sp>
      <p:sp>
        <p:nvSpPr>
          <p:cNvPr id="16" name="SK-1-text-15"/>
          <p:cNvSpPr/>
          <p:nvPr/>
        </p:nvSpPr>
        <p:spPr>
          <a:xfrm>
            <a:off x="647700" y="1789807"/>
            <a:ext cx="611124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s-CL" sz="900" b="1" kern="0" spc="120" noProof="0" dirty="0">
                <a:solidFill>
                  <a:srgbClr val="0033A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GOBERNANZA TERRITORIAL · ESTRATEGIA NACIONAL</a:t>
            </a:r>
            <a:endParaRPr lang="es-CL" sz="900" noProof="0" dirty="0"/>
          </a:p>
        </p:txBody>
      </p:sp>
      <p:sp>
        <p:nvSpPr>
          <p:cNvPr id="17" name="SK-1-text-16"/>
          <p:cNvSpPr/>
          <p:nvPr/>
        </p:nvSpPr>
        <p:spPr>
          <a:xfrm>
            <a:off x="495300" y="2304157"/>
            <a:ext cx="11277600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s-CL" sz="975" b="1" kern="0" spc="180" noProof="0" dirty="0">
                <a:solidFill>
                  <a:srgbClr val="D52B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EDUCACIÓN Y FORMACIÓN TÉCNICO PROFESIONAL</a:t>
            </a:r>
            <a:endParaRPr lang="es-CL" sz="975" noProof="0" dirty="0"/>
          </a:p>
        </p:txBody>
      </p:sp>
      <p:sp>
        <p:nvSpPr>
          <p:cNvPr id="18" name="SK-1-text-17"/>
          <p:cNvSpPr/>
          <p:nvPr/>
        </p:nvSpPr>
        <p:spPr>
          <a:xfrm>
            <a:off x="495300" y="2661345"/>
            <a:ext cx="6096000" cy="138276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630"/>
              </a:lnSpc>
              <a:buNone/>
            </a:pPr>
            <a:r>
              <a:rPr lang="es-CL" sz="3300" b="1" kern="0" spc="-30" noProof="0" dirty="0">
                <a:solidFill>
                  <a:srgbClr val="0033A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Consejos Regionales</a:t>
            </a:r>
            <a:endParaRPr lang="es-CL" sz="3300" noProof="0" dirty="0"/>
          </a:p>
          <a:p>
            <a:pPr marL="0" indent="0">
              <a:lnSpc>
                <a:spcPts val="3630"/>
              </a:lnSpc>
              <a:buNone/>
            </a:pPr>
            <a:r>
              <a:rPr lang="es-CL" sz="3300" b="1" kern="0" spc="-30" noProof="0" dirty="0">
                <a:solidFill>
                  <a:srgbClr val="0033A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 </a:t>
            </a:r>
            <a:r>
              <a:rPr lang="es-CL" sz="3300" b="1" kern="0" spc="-30" noProof="0" dirty="0">
                <a:solidFill>
                  <a:srgbClr val="D52B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Fortalecimiento</a:t>
            </a:r>
            <a:endParaRPr lang="es-CL" sz="3300" noProof="0" dirty="0"/>
          </a:p>
          <a:p>
            <a:pPr marL="0" indent="0">
              <a:lnSpc>
                <a:spcPts val="3630"/>
              </a:lnSpc>
              <a:buNone/>
            </a:pPr>
            <a:r>
              <a:rPr lang="es-CL" sz="3300" b="1" kern="0" spc="-30" noProof="0" dirty="0">
                <a:solidFill>
                  <a:srgbClr val="0033A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 la ETP</a:t>
            </a:r>
            <a:endParaRPr lang="es-CL" sz="3300" noProof="0" dirty="0"/>
          </a:p>
        </p:txBody>
      </p:sp>
      <p:sp>
        <p:nvSpPr>
          <p:cNvPr id="19" name="SK-1-text-18"/>
          <p:cNvSpPr/>
          <p:nvPr/>
        </p:nvSpPr>
        <p:spPr>
          <a:xfrm>
            <a:off x="495300" y="4463207"/>
            <a:ext cx="5600700" cy="7715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s-CL" sz="1350" noProof="0" dirty="0">
                <a:solidFill>
                  <a:srgbClr val="4A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Mecanismo nacional de gobernanza territorial para transformar información, coordinación y prioridades regionales en productos, proyectos e impacto medible.</a:t>
            </a:r>
            <a:endParaRPr lang="es-CL" sz="1350" noProof="0" dirty="0"/>
          </a:p>
        </p:txBody>
      </p:sp>
      <p:sp>
        <p:nvSpPr>
          <p:cNvPr id="20" name="SK-1-text-19"/>
          <p:cNvSpPr/>
          <p:nvPr/>
        </p:nvSpPr>
        <p:spPr>
          <a:xfrm>
            <a:off x="495300" y="6319838"/>
            <a:ext cx="1958340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s-CL" sz="975" b="1" kern="0" spc="30" noProof="0" dirty="0">
                <a:solidFill>
                  <a:srgbClr val="6C75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Julio 2026</a:t>
            </a:r>
            <a:endParaRPr lang="es-CL" sz="975" noProof="0" dirty="0"/>
          </a:p>
        </p:txBody>
      </p:sp>
      <p:sp>
        <p:nvSpPr>
          <p:cNvPr id="21" name="SK-1-text-20"/>
          <p:cNvSpPr/>
          <p:nvPr/>
        </p:nvSpPr>
        <p:spPr>
          <a:xfrm>
            <a:off x="1628775" y="6319838"/>
            <a:ext cx="2602230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s-CL" sz="975" kern="0" spc="30" noProof="0" dirty="0">
                <a:solidFill>
                  <a:srgbClr val="6C75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Versión1</a:t>
            </a:r>
            <a:endParaRPr lang="es-CL" sz="975" noProof="0" dirty="0"/>
          </a:p>
        </p:txBody>
      </p:sp>
      <p:sp>
        <p:nvSpPr>
          <p:cNvPr id="22" name="SK-1-text-21"/>
          <p:cNvSpPr/>
          <p:nvPr/>
        </p:nvSpPr>
        <p:spPr>
          <a:xfrm>
            <a:off x="3195638" y="6319838"/>
            <a:ext cx="5474970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s-CL" sz="975" b="1" kern="0" spc="30" noProof="0" dirty="0">
                <a:solidFill>
                  <a:srgbClr val="0033A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Estrategia Nacional · 2026–2028</a:t>
            </a:r>
            <a:endParaRPr lang="es-CL" sz="975" noProof="0" dirty="0"/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28BBBEB7-C6C1-15A9-AA91-6F5011CB964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747726" y="0"/>
            <a:ext cx="2387717" cy="539447"/>
          </a:xfrm>
          <a:prstGeom prst="rect">
            <a:avLst/>
          </a:prstGeom>
        </p:spPr>
      </p:pic>
      <p:pic>
        <p:nvPicPr>
          <p:cNvPr id="7" name="SK-1-img-6" descr="preencoded.png"/>
          <p:cNvPicPr>
            <a:picLocks noChangeAspect="1"/>
          </p:cNvPicPr>
          <p:nvPr/>
        </p:nvPicPr>
        <p:blipFill>
          <a:blip r:embed="rId15"/>
          <a:srcRect t="686" b="1144"/>
          <a:stretch>
            <a:fillRect/>
          </a:stretch>
        </p:blipFill>
        <p:spPr>
          <a:xfrm>
            <a:off x="7272867" y="-1"/>
            <a:ext cx="4953000" cy="681037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2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81000"/>
            <a:ext cx="11049000" cy="1144786"/>
          </a:xfrm>
          <a:prstGeom prst="rect">
            <a:avLst/>
          </a:prstGeom>
        </p:spPr>
      </p:pic>
      <p:pic>
        <p:nvPicPr>
          <p:cNvPr id="5" name="SK-2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1909592"/>
            <a:ext cx="4267200" cy="1226344"/>
          </a:xfrm>
          <a:prstGeom prst="rect">
            <a:avLst/>
          </a:prstGeom>
        </p:spPr>
      </p:pic>
      <p:pic>
        <p:nvPicPr>
          <p:cNvPr id="6" name="SK-2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4368600"/>
            <a:ext cx="4267200" cy="2162175"/>
          </a:xfrm>
          <a:prstGeom prst="rect">
            <a:avLst/>
          </a:prstGeom>
        </p:spPr>
      </p:pic>
      <p:pic>
        <p:nvPicPr>
          <p:cNvPr id="7" name="SK-2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4368601"/>
            <a:ext cx="4267200" cy="2162175"/>
          </a:xfrm>
          <a:prstGeom prst="rect">
            <a:avLst/>
          </a:prstGeom>
        </p:spPr>
      </p:pic>
      <p:pic>
        <p:nvPicPr>
          <p:cNvPr id="8" name="SK-2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19700" y="1716286"/>
            <a:ext cx="3143250" cy="1887438"/>
          </a:xfrm>
          <a:prstGeom prst="rect">
            <a:avLst/>
          </a:prstGeom>
        </p:spPr>
      </p:pic>
      <p:pic>
        <p:nvPicPr>
          <p:cNvPr id="9" name="SK-2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96075" y="2378125"/>
            <a:ext cx="190500" cy="152400"/>
          </a:xfrm>
          <a:prstGeom prst="rect">
            <a:avLst/>
          </a:prstGeom>
        </p:spPr>
      </p:pic>
      <p:pic>
        <p:nvPicPr>
          <p:cNvPr id="10" name="SK-2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477250" y="1716286"/>
            <a:ext cx="3143250" cy="1887438"/>
          </a:xfrm>
          <a:prstGeom prst="rect">
            <a:avLst/>
          </a:prstGeom>
        </p:spPr>
      </p:pic>
      <p:pic>
        <p:nvPicPr>
          <p:cNvPr id="11" name="SK-2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953625" y="2378125"/>
            <a:ext cx="190500" cy="152400"/>
          </a:xfrm>
          <a:prstGeom prst="rect">
            <a:avLst/>
          </a:prstGeom>
        </p:spPr>
      </p:pic>
      <p:pic>
        <p:nvPicPr>
          <p:cNvPr id="12" name="SK-2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219700" y="3718024"/>
            <a:ext cx="6400800" cy="938213"/>
          </a:xfrm>
          <a:prstGeom prst="rect">
            <a:avLst/>
          </a:prstGeom>
        </p:spPr>
      </p:pic>
      <p:pic>
        <p:nvPicPr>
          <p:cNvPr id="13" name="SK-2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438775" y="3996630"/>
            <a:ext cx="476250" cy="381000"/>
          </a:xfrm>
          <a:prstGeom prst="rect">
            <a:avLst/>
          </a:prstGeom>
        </p:spPr>
      </p:pic>
      <p:pic>
        <p:nvPicPr>
          <p:cNvPr id="14" name="SK-2-img-13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19700" y="4770537"/>
            <a:ext cx="3143250" cy="1887438"/>
          </a:xfrm>
          <a:prstGeom prst="rect">
            <a:avLst/>
          </a:prstGeom>
        </p:spPr>
      </p:pic>
      <p:pic>
        <p:nvPicPr>
          <p:cNvPr id="15" name="SK-2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696075" y="5432375"/>
            <a:ext cx="190500" cy="152400"/>
          </a:xfrm>
          <a:prstGeom prst="rect">
            <a:avLst/>
          </a:prstGeom>
        </p:spPr>
      </p:pic>
      <p:pic>
        <p:nvPicPr>
          <p:cNvPr id="16" name="SK-2-img-15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477250" y="4770537"/>
            <a:ext cx="3143250" cy="1887438"/>
          </a:xfrm>
          <a:prstGeom prst="rect">
            <a:avLst/>
          </a:prstGeom>
        </p:spPr>
      </p:pic>
      <p:pic>
        <p:nvPicPr>
          <p:cNvPr id="17" name="SK-2-img-16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953625" y="5432375"/>
            <a:ext cx="190500" cy="152400"/>
          </a:xfrm>
          <a:prstGeom prst="rect">
            <a:avLst/>
          </a:prstGeom>
        </p:spPr>
      </p:pic>
      <p:sp>
        <p:nvSpPr>
          <p:cNvPr id="18" name="SK-2-text-17"/>
          <p:cNvSpPr/>
          <p:nvPr/>
        </p:nvSpPr>
        <p:spPr>
          <a:xfrm>
            <a:off x="800100" y="381000"/>
            <a:ext cx="108966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120" dirty="0">
                <a:solidFill>
                  <a:srgbClr val="D52B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SUBSECRETARÍA DE EDUCACIÓN SUPERIOR</a:t>
            </a:r>
            <a:endParaRPr lang="en-US" sz="1050" dirty="0"/>
          </a:p>
        </p:txBody>
      </p:sp>
      <p:sp>
        <p:nvSpPr>
          <p:cNvPr id="19" name="SK-2-text-18"/>
          <p:cNvSpPr/>
          <p:nvPr/>
        </p:nvSpPr>
        <p:spPr>
          <a:xfrm>
            <a:off x="800100" y="657225"/>
            <a:ext cx="10820400" cy="86856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420"/>
              </a:lnSpc>
              <a:buNone/>
            </a:pPr>
            <a:r>
              <a:rPr lang="en-US" sz="2850" b="1" dirty="0">
                <a:solidFill>
                  <a:schemeClr val="accent5">
                    <a:lumMod val="50000"/>
                  </a:scheme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 Educación Técnico Profesional como motor del desarrollo regional</a:t>
            </a:r>
            <a:endParaRPr lang="en-US" sz="285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0" name="SK-2-text-19"/>
          <p:cNvSpPr/>
          <p:nvPr/>
        </p:nvSpPr>
        <p:spPr>
          <a:xfrm>
            <a:off x="762000" y="1909592"/>
            <a:ext cx="4076700" cy="122634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15"/>
              </a:lnSpc>
              <a:buNone/>
            </a:pPr>
            <a:r>
              <a:rPr lang="en-US" sz="1725" dirty="0">
                <a:solidFill>
                  <a:schemeClr val="accent5">
                    <a:lumMod val="50000"/>
                  </a:scheme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El desarrollo productivo de los territorios requiere una ETP </a:t>
            </a:r>
            <a:r>
              <a:rPr lang="en-US" sz="1725" b="1" dirty="0">
                <a:solidFill>
                  <a:srgbClr val="D52B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pertinente, innovadora y articulada</a:t>
            </a:r>
            <a:r>
              <a:rPr lang="en-US" sz="1725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725" dirty="0">
                <a:solidFill>
                  <a:schemeClr val="accent5">
                    <a:lumMod val="50000"/>
                  </a:scheme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 oportunidades laborales de calidad.</a:t>
            </a:r>
            <a:endParaRPr lang="en-US" sz="1725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1" name="SK-2-text-20"/>
          <p:cNvSpPr/>
          <p:nvPr/>
        </p:nvSpPr>
        <p:spPr>
          <a:xfrm>
            <a:off x="571500" y="3321546"/>
            <a:ext cx="4267200" cy="7286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just">
              <a:lnSpc>
                <a:spcPts val="1913"/>
              </a:lnSpc>
              <a:buNone/>
            </a:pPr>
            <a:r>
              <a:rPr lang="en-US" sz="1275" dirty="0">
                <a:solidFill>
                  <a:srgbClr val="4A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 Educación Técnico Profesional (ETP) actúa como el puente crítico entre el talento de las personas y las necesidades estratégicas de la industria regional.</a:t>
            </a:r>
            <a:endParaRPr lang="en-US" sz="1275" dirty="0"/>
          </a:p>
        </p:txBody>
      </p:sp>
      <p:sp>
        <p:nvSpPr>
          <p:cNvPr id="22" name="SK-2-text-21"/>
          <p:cNvSpPr/>
          <p:nvPr/>
        </p:nvSpPr>
        <p:spPr>
          <a:xfrm>
            <a:off x="6343650" y="2530525"/>
            <a:ext cx="895350" cy="41136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Desarrollo</a:t>
            </a:r>
            <a:endParaRPr lang="en-US" sz="1350" dirty="0"/>
          </a:p>
          <a:p>
            <a:pPr marL="0" indent="0" algn="ctr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Productivo</a:t>
            </a:r>
            <a:endParaRPr lang="en-US" sz="1350" dirty="0"/>
          </a:p>
        </p:txBody>
      </p:sp>
      <p:sp>
        <p:nvSpPr>
          <p:cNvPr id="23" name="SK-2-text-22"/>
          <p:cNvSpPr/>
          <p:nvPr/>
        </p:nvSpPr>
        <p:spPr>
          <a:xfrm>
            <a:off x="9577388" y="2530525"/>
            <a:ext cx="942975" cy="41136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Pertinencia</a:t>
            </a:r>
            <a:endParaRPr lang="en-US" sz="1350" dirty="0"/>
          </a:p>
          <a:p>
            <a:pPr marL="0" indent="0" algn="ctr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Formativa</a:t>
            </a:r>
            <a:endParaRPr lang="en-US" sz="1350" dirty="0"/>
          </a:p>
        </p:txBody>
      </p:sp>
      <p:sp>
        <p:nvSpPr>
          <p:cNvPr id="24" name="SK-2-text-23"/>
          <p:cNvSpPr/>
          <p:nvPr/>
        </p:nvSpPr>
        <p:spPr>
          <a:xfrm>
            <a:off x="6105525" y="3908524"/>
            <a:ext cx="6086475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kern="0" spc="6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GOBERNANZA TERRITORIAL</a:t>
            </a:r>
            <a:endParaRPr lang="en-US" sz="1800" dirty="0"/>
          </a:p>
        </p:txBody>
      </p:sp>
      <p:sp>
        <p:nvSpPr>
          <p:cNvPr id="25" name="SK-2-text-24"/>
          <p:cNvSpPr/>
          <p:nvPr/>
        </p:nvSpPr>
        <p:spPr>
          <a:xfrm>
            <a:off x="6105525" y="4251424"/>
            <a:ext cx="6086475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FFFFFF">
                    <a:alpha val="9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El núcleo que conecta y transforma necesidades en decisiones compartidas.</a:t>
            </a:r>
            <a:endParaRPr lang="en-US" sz="1125" dirty="0"/>
          </a:p>
        </p:txBody>
      </p:sp>
      <p:sp>
        <p:nvSpPr>
          <p:cNvPr id="26" name="SK-2-text-25"/>
          <p:cNvSpPr/>
          <p:nvPr/>
        </p:nvSpPr>
        <p:spPr>
          <a:xfrm>
            <a:off x="6215063" y="5584775"/>
            <a:ext cx="1152525" cy="41136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Innovación y</a:t>
            </a:r>
            <a:endParaRPr lang="en-US" sz="1350" dirty="0"/>
          </a:p>
          <a:p>
            <a:pPr marL="0" indent="0" algn="ctr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Transferencia</a:t>
            </a:r>
            <a:endParaRPr lang="en-US" sz="1350" dirty="0"/>
          </a:p>
        </p:txBody>
      </p:sp>
      <p:sp>
        <p:nvSpPr>
          <p:cNvPr id="27" name="SK-2-text-26"/>
          <p:cNvSpPr/>
          <p:nvPr/>
        </p:nvSpPr>
        <p:spPr>
          <a:xfrm>
            <a:off x="9467850" y="5584775"/>
            <a:ext cx="1162050" cy="41136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Empleabilidad</a:t>
            </a:r>
            <a:endParaRPr lang="en-US" sz="1350" dirty="0"/>
          </a:p>
          <a:p>
            <a:pPr marL="0" indent="0" algn="ctr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 Calidad</a:t>
            </a:r>
            <a:endParaRPr lang="en-US" sz="13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3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3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3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81000"/>
            <a:ext cx="11049000" cy="1246286"/>
          </a:xfrm>
          <a:prstGeom prst="rect">
            <a:avLst/>
          </a:prstGeom>
        </p:spPr>
      </p:pic>
      <p:pic>
        <p:nvPicPr>
          <p:cNvPr id="5" name="SK-3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1472505"/>
            <a:ext cx="11049000" cy="4572000"/>
          </a:xfrm>
          <a:prstGeom prst="rect">
            <a:avLst/>
          </a:prstGeom>
        </p:spPr>
      </p:pic>
      <p:pic>
        <p:nvPicPr>
          <p:cNvPr id="6" name="SK-3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2648843"/>
            <a:ext cx="2057400" cy="442913"/>
          </a:xfrm>
          <a:prstGeom prst="rect">
            <a:avLst/>
          </a:prstGeom>
        </p:spPr>
      </p:pic>
      <p:pic>
        <p:nvPicPr>
          <p:cNvPr id="7" name="SK-3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5800" y="2794099"/>
            <a:ext cx="190500" cy="152400"/>
          </a:xfrm>
          <a:prstGeom prst="rect">
            <a:avLst/>
          </a:prstGeom>
        </p:spPr>
      </p:pic>
      <p:pic>
        <p:nvPicPr>
          <p:cNvPr id="8" name="SK-3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" y="3167955"/>
            <a:ext cx="2057400" cy="442913"/>
          </a:xfrm>
          <a:prstGeom prst="rect">
            <a:avLst/>
          </a:prstGeom>
        </p:spPr>
      </p:pic>
      <p:pic>
        <p:nvPicPr>
          <p:cNvPr id="9" name="SK-3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5800" y="3313212"/>
            <a:ext cx="190500" cy="152400"/>
          </a:xfrm>
          <a:prstGeom prst="rect">
            <a:avLst/>
          </a:prstGeom>
        </p:spPr>
      </p:pic>
      <p:pic>
        <p:nvPicPr>
          <p:cNvPr id="10" name="SK-3-img-9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3687068"/>
            <a:ext cx="2057400" cy="442913"/>
          </a:xfrm>
          <a:prstGeom prst="rect">
            <a:avLst/>
          </a:prstGeom>
        </p:spPr>
      </p:pic>
      <p:pic>
        <p:nvPicPr>
          <p:cNvPr id="11" name="SK-3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5800" y="3832324"/>
            <a:ext cx="190500" cy="152400"/>
          </a:xfrm>
          <a:prstGeom prst="rect">
            <a:avLst/>
          </a:prstGeom>
        </p:spPr>
      </p:pic>
      <p:pic>
        <p:nvPicPr>
          <p:cNvPr id="12" name="SK-3-img-11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" y="4206180"/>
            <a:ext cx="2057400" cy="442913"/>
          </a:xfrm>
          <a:prstGeom prst="rect">
            <a:avLst/>
          </a:prstGeom>
        </p:spPr>
      </p:pic>
      <p:pic>
        <p:nvPicPr>
          <p:cNvPr id="13" name="SK-3-img-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85800" y="4351437"/>
            <a:ext cx="190500" cy="152400"/>
          </a:xfrm>
          <a:prstGeom prst="rect">
            <a:avLst/>
          </a:prstGeom>
        </p:spPr>
      </p:pic>
      <p:pic>
        <p:nvPicPr>
          <p:cNvPr id="14" name="SK-3-img-1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4725293"/>
            <a:ext cx="2057400" cy="442913"/>
          </a:xfrm>
          <a:prstGeom prst="rect">
            <a:avLst/>
          </a:prstGeom>
        </p:spPr>
      </p:pic>
      <p:pic>
        <p:nvPicPr>
          <p:cNvPr id="15" name="SK-3-img-14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5800" y="4870549"/>
            <a:ext cx="190500" cy="152400"/>
          </a:xfrm>
          <a:prstGeom prst="rect">
            <a:avLst/>
          </a:prstGeom>
        </p:spPr>
      </p:pic>
      <p:pic>
        <p:nvPicPr>
          <p:cNvPr id="16" name="SK-3-img-15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990850" y="3089374"/>
            <a:ext cx="1714500" cy="1714500"/>
          </a:xfrm>
          <a:prstGeom prst="rect">
            <a:avLst/>
          </a:prstGeom>
        </p:spPr>
      </p:pic>
      <p:pic>
        <p:nvPicPr>
          <p:cNvPr id="17" name="SK-3-img-16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609975" y="3529459"/>
            <a:ext cx="476250" cy="381000"/>
          </a:xfrm>
          <a:prstGeom prst="rect">
            <a:avLst/>
          </a:prstGeom>
        </p:spPr>
      </p:pic>
      <p:pic>
        <p:nvPicPr>
          <p:cNvPr id="18" name="SK-3-img-1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67300" y="3453705"/>
            <a:ext cx="2057400" cy="442913"/>
          </a:xfrm>
          <a:prstGeom prst="rect">
            <a:avLst/>
          </a:prstGeom>
        </p:spPr>
      </p:pic>
      <p:pic>
        <p:nvPicPr>
          <p:cNvPr id="19" name="SK-3-img-18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181600" y="3598962"/>
            <a:ext cx="190500" cy="152400"/>
          </a:xfrm>
          <a:prstGeom prst="rect">
            <a:avLst/>
          </a:prstGeom>
        </p:spPr>
      </p:pic>
      <p:pic>
        <p:nvPicPr>
          <p:cNvPr id="20" name="SK-3-img-19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5200" y="3167955"/>
            <a:ext cx="2057400" cy="442913"/>
          </a:xfrm>
          <a:prstGeom prst="rect">
            <a:avLst/>
          </a:prstGeom>
        </p:spPr>
      </p:pic>
      <p:pic>
        <p:nvPicPr>
          <p:cNvPr id="21" name="SK-3-img-20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429500" y="3313212"/>
            <a:ext cx="190500" cy="152400"/>
          </a:xfrm>
          <a:prstGeom prst="rect">
            <a:avLst/>
          </a:prstGeom>
        </p:spPr>
      </p:pic>
      <p:pic>
        <p:nvPicPr>
          <p:cNvPr id="22" name="SK-3-img-21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15200" y="3687068"/>
            <a:ext cx="2057400" cy="442913"/>
          </a:xfrm>
          <a:prstGeom prst="rect">
            <a:avLst/>
          </a:prstGeom>
        </p:spPr>
      </p:pic>
      <p:pic>
        <p:nvPicPr>
          <p:cNvPr id="23" name="SK-3-img-22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429500" y="3832324"/>
            <a:ext cx="190500" cy="152400"/>
          </a:xfrm>
          <a:prstGeom prst="rect">
            <a:avLst/>
          </a:prstGeom>
        </p:spPr>
      </p:pic>
      <p:pic>
        <p:nvPicPr>
          <p:cNvPr id="24" name="SK-3-img-23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5200" y="4206180"/>
            <a:ext cx="2057400" cy="442913"/>
          </a:xfrm>
          <a:prstGeom prst="rect">
            <a:avLst/>
          </a:prstGeom>
        </p:spPr>
      </p:pic>
      <p:pic>
        <p:nvPicPr>
          <p:cNvPr id="25" name="SK-3-img-24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429500" y="4351437"/>
            <a:ext cx="190500" cy="152400"/>
          </a:xfrm>
          <a:prstGeom prst="rect">
            <a:avLst/>
          </a:prstGeom>
        </p:spPr>
      </p:pic>
      <p:pic>
        <p:nvPicPr>
          <p:cNvPr id="26" name="SK-3-img-25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563100" y="2808387"/>
            <a:ext cx="2057400" cy="2276475"/>
          </a:xfrm>
          <a:prstGeom prst="rect">
            <a:avLst/>
          </a:prstGeom>
        </p:spPr>
      </p:pic>
      <p:pic>
        <p:nvPicPr>
          <p:cNvPr id="27" name="SK-3-img-26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0401300" y="3036987"/>
            <a:ext cx="381000" cy="304800"/>
          </a:xfrm>
          <a:prstGeom prst="rect">
            <a:avLst/>
          </a:prstGeom>
        </p:spPr>
      </p:pic>
      <p:pic>
        <p:nvPicPr>
          <p:cNvPr id="28" name="SK-3-img-27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71500" y="6243638"/>
            <a:ext cx="11049000" cy="328613"/>
          </a:xfrm>
          <a:prstGeom prst="rect">
            <a:avLst/>
          </a:prstGeom>
        </p:spPr>
      </p:pic>
      <p:sp>
        <p:nvSpPr>
          <p:cNvPr id="29" name="SK-3-text-28"/>
          <p:cNvSpPr/>
          <p:nvPr/>
        </p:nvSpPr>
        <p:spPr>
          <a:xfrm>
            <a:off x="800100" y="381000"/>
            <a:ext cx="108966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120" dirty="0">
                <a:solidFill>
                  <a:srgbClr val="D52B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SUBSECRETARÍA DE EDUCACIÓN SUPERIOR – DIVISIÓN TECNICO – PROFESIONAL DE NIVEL SUPERIOR</a:t>
            </a:r>
            <a:endParaRPr lang="en-US" sz="1050" dirty="0"/>
          </a:p>
        </p:txBody>
      </p:sp>
      <p:sp>
        <p:nvSpPr>
          <p:cNvPr id="30" name="SK-3-text-29"/>
          <p:cNvSpPr/>
          <p:nvPr/>
        </p:nvSpPr>
        <p:spPr>
          <a:xfrm>
            <a:off x="800100" y="657224"/>
            <a:ext cx="10820400" cy="922437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420"/>
              </a:lnSpc>
              <a:buNone/>
            </a:pPr>
            <a:r>
              <a:rPr lang="en-US" sz="2850" b="1" dirty="0">
                <a:solidFill>
                  <a:schemeClr val="accent5">
                    <a:lumMod val="50000"/>
                  </a:schemeClr>
                </a:solidFill>
                <a:latin typeface="Inter" pitchFamily="34" charset="0"/>
              </a:rPr>
              <a:t>La respuesta: Consejos Regionales </a:t>
            </a:r>
            <a:r>
              <a:rPr lang="en-US" sz="2850" b="1" dirty="0" err="1">
                <a:solidFill>
                  <a:schemeClr val="accent5">
                    <a:lumMod val="50000"/>
                  </a:schemeClr>
                </a:solidFill>
                <a:latin typeface="Inter" pitchFamily="34" charset="0"/>
              </a:rPr>
              <a:t>como</a:t>
            </a:r>
            <a:r>
              <a:rPr lang="en-US" sz="2850" b="1" dirty="0">
                <a:solidFill>
                  <a:schemeClr val="accent5">
                    <a:lumMod val="50000"/>
                  </a:schemeClr>
                </a:solidFill>
                <a:latin typeface="Inter" pitchFamily="34" charset="0"/>
              </a:rPr>
              <a:t> </a:t>
            </a:r>
            <a:r>
              <a:rPr lang="en-US" sz="2850" b="1" dirty="0" err="1">
                <a:solidFill>
                  <a:schemeClr val="accent5">
                    <a:lumMod val="50000"/>
                  </a:schemeClr>
                </a:solidFill>
                <a:latin typeface="Inter" pitchFamily="34" charset="0"/>
              </a:rPr>
              <a:t>núcleo</a:t>
            </a:r>
            <a:r>
              <a:rPr lang="en-US" sz="2850" b="1" dirty="0">
                <a:solidFill>
                  <a:schemeClr val="accent5">
                    <a:lumMod val="50000"/>
                  </a:schemeClr>
                </a:solidFill>
                <a:latin typeface="Inter" pitchFamily="34" charset="0"/>
              </a:rPr>
              <a:t> de </a:t>
            </a:r>
            <a:r>
              <a:rPr lang="en-US" sz="2850" b="1" dirty="0" err="1">
                <a:solidFill>
                  <a:schemeClr val="accent5">
                    <a:lumMod val="50000"/>
                  </a:schemeClr>
                </a:solidFill>
                <a:latin typeface="Inter" pitchFamily="34" charset="0"/>
              </a:rPr>
              <a:t>gobernanza</a:t>
            </a:r>
            <a:endParaRPr lang="en-US" sz="2850" b="1" dirty="0">
              <a:solidFill>
                <a:schemeClr val="accent5">
                  <a:lumMod val="50000"/>
                </a:schemeClr>
              </a:solidFill>
              <a:latin typeface="Inter" pitchFamily="34" charset="0"/>
            </a:endParaRPr>
          </a:p>
        </p:txBody>
      </p:sp>
      <p:sp>
        <p:nvSpPr>
          <p:cNvPr id="31" name="SK-3-text-30"/>
          <p:cNvSpPr/>
          <p:nvPr/>
        </p:nvSpPr>
        <p:spPr>
          <a:xfrm>
            <a:off x="795338" y="2272605"/>
            <a:ext cx="1609725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463"/>
              </a:lnSpc>
              <a:buNone/>
            </a:pPr>
            <a:r>
              <a:rPr lang="en-US" sz="975" b="1" kern="0" spc="60" dirty="0">
                <a:solidFill>
                  <a:srgbClr val="6C75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ACTORES PRINCIPALES</a:t>
            </a:r>
            <a:endParaRPr lang="en-US" sz="975" dirty="0"/>
          </a:p>
        </p:txBody>
      </p:sp>
      <p:sp>
        <p:nvSpPr>
          <p:cNvPr id="32" name="SK-3-text-31"/>
          <p:cNvSpPr/>
          <p:nvPr/>
        </p:nvSpPr>
        <p:spPr>
          <a:xfrm>
            <a:off x="990600" y="2763143"/>
            <a:ext cx="1447800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4A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Empresas</a:t>
            </a:r>
            <a:endParaRPr lang="en-US" sz="1125" dirty="0"/>
          </a:p>
        </p:txBody>
      </p:sp>
      <p:sp>
        <p:nvSpPr>
          <p:cNvPr id="33" name="SK-3-text-32"/>
          <p:cNvSpPr/>
          <p:nvPr/>
        </p:nvSpPr>
        <p:spPr>
          <a:xfrm>
            <a:off x="990600" y="3282255"/>
            <a:ext cx="1104900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4A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IES TP</a:t>
            </a:r>
            <a:endParaRPr lang="en-US" sz="1125" dirty="0"/>
          </a:p>
        </p:txBody>
      </p:sp>
      <p:sp>
        <p:nvSpPr>
          <p:cNvPr id="34" name="SK-3-text-33"/>
          <p:cNvSpPr/>
          <p:nvPr/>
        </p:nvSpPr>
        <p:spPr>
          <a:xfrm>
            <a:off x="990600" y="3801368"/>
            <a:ext cx="2305050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4A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Estado y GORE</a:t>
            </a:r>
            <a:endParaRPr lang="en-US" sz="1125" dirty="0"/>
          </a:p>
        </p:txBody>
      </p:sp>
      <p:sp>
        <p:nvSpPr>
          <p:cNvPr id="35" name="SK-3-text-34"/>
          <p:cNvSpPr/>
          <p:nvPr/>
        </p:nvSpPr>
        <p:spPr>
          <a:xfrm>
            <a:off x="990600" y="4320480"/>
            <a:ext cx="3162300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4A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Servicios Públicos</a:t>
            </a:r>
            <a:endParaRPr lang="en-US" sz="1125" dirty="0"/>
          </a:p>
        </p:txBody>
      </p:sp>
      <p:sp>
        <p:nvSpPr>
          <p:cNvPr id="36" name="SK-3-text-35"/>
          <p:cNvSpPr/>
          <p:nvPr/>
        </p:nvSpPr>
        <p:spPr>
          <a:xfrm>
            <a:off x="990600" y="4839593"/>
            <a:ext cx="1276350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4A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Gremios</a:t>
            </a:r>
            <a:endParaRPr lang="en-US" sz="1125" dirty="0"/>
          </a:p>
        </p:txBody>
      </p:sp>
      <p:sp>
        <p:nvSpPr>
          <p:cNvPr id="37" name="SK-3-text-36"/>
          <p:cNvSpPr/>
          <p:nvPr/>
        </p:nvSpPr>
        <p:spPr>
          <a:xfrm>
            <a:off x="3524250" y="2713137"/>
            <a:ext cx="647700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463"/>
              </a:lnSpc>
              <a:buNone/>
            </a:pPr>
            <a:r>
              <a:rPr lang="en-US" sz="975" b="1" kern="0" spc="60" dirty="0">
                <a:solidFill>
                  <a:srgbClr val="6C75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NÚCLEO</a:t>
            </a:r>
            <a:endParaRPr lang="en-US" sz="975" dirty="0"/>
          </a:p>
        </p:txBody>
      </p:sp>
      <p:sp>
        <p:nvSpPr>
          <p:cNvPr id="38" name="SK-3-text-37"/>
          <p:cNvSpPr/>
          <p:nvPr/>
        </p:nvSpPr>
        <p:spPr>
          <a:xfrm>
            <a:off x="3181350" y="3986659"/>
            <a:ext cx="1333500" cy="3771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485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CONSEJO REGIONAL</a:t>
            </a:r>
            <a:endParaRPr lang="en-US" sz="1350" dirty="0"/>
          </a:p>
        </p:txBody>
      </p:sp>
      <p:sp>
        <p:nvSpPr>
          <p:cNvPr id="39" name="SK-3-text-38"/>
          <p:cNvSpPr/>
          <p:nvPr/>
        </p:nvSpPr>
        <p:spPr>
          <a:xfrm>
            <a:off x="5434013" y="3077468"/>
            <a:ext cx="1323975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463"/>
              </a:lnSpc>
              <a:buNone/>
            </a:pPr>
            <a:r>
              <a:rPr lang="en-US" sz="975" b="1" kern="0" spc="60" dirty="0">
                <a:solidFill>
                  <a:srgbClr val="6C75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ESPECIALIZACIÓN</a:t>
            </a:r>
            <a:endParaRPr lang="en-US" sz="975" dirty="0"/>
          </a:p>
        </p:txBody>
      </p:sp>
      <p:sp>
        <p:nvSpPr>
          <p:cNvPr id="40" name="SK-3-text-39"/>
          <p:cNvSpPr/>
          <p:nvPr/>
        </p:nvSpPr>
        <p:spPr>
          <a:xfrm>
            <a:off x="5486400" y="3568005"/>
            <a:ext cx="3333750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4A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Comisiones Técnicas</a:t>
            </a:r>
            <a:endParaRPr lang="en-US" sz="1125" dirty="0"/>
          </a:p>
        </p:txBody>
      </p:sp>
      <p:sp>
        <p:nvSpPr>
          <p:cNvPr id="41" name="SK-3-text-40"/>
          <p:cNvSpPr/>
          <p:nvPr/>
        </p:nvSpPr>
        <p:spPr>
          <a:xfrm>
            <a:off x="5067300" y="4068068"/>
            <a:ext cx="2057400" cy="3714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463"/>
              </a:lnSpc>
              <a:buNone/>
            </a:pPr>
            <a:r>
              <a:rPr lang="en-US" sz="975" dirty="0">
                <a:solidFill>
                  <a:srgbClr val="6C75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Articulación de capacidades territoriales</a:t>
            </a:r>
            <a:endParaRPr lang="en-US" sz="975" dirty="0"/>
          </a:p>
        </p:txBody>
      </p:sp>
      <p:sp>
        <p:nvSpPr>
          <p:cNvPr id="42" name="SK-3-text-41"/>
          <p:cNvSpPr/>
          <p:nvPr/>
        </p:nvSpPr>
        <p:spPr>
          <a:xfrm>
            <a:off x="8020050" y="2791718"/>
            <a:ext cx="647700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463"/>
              </a:lnSpc>
              <a:buNone/>
            </a:pPr>
            <a:r>
              <a:rPr lang="en-US" sz="975" b="1" kern="0" spc="60" dirty="0">
                <a:solidFill>
                  <a:srgbClr val="6C75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SALIDAS</a:t>
            </a:r>
            <a:endParaRPr lang="en-US" sz="975" dirty="0"/>
          </a:p>
        </p:txBody>
      </p:sp>
      <p:sp>
        <p:nvSpPr>
          <p:cNvPr id="43" name="SK-3-text-42"/>
          <p:cNvSpPr/>
          <p:nvPr/>
        </p:nvSpPr>
        <p:spPr>
          <a:xfrm>
            <a:off x="7734300" y="3282255"/>
            <a:ext cx="2133600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4A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Instrumentos</a:t>
            </a:r>
            <a:endParaRPr lang="en-US" sz="1125" dirty="0"/>
          </a:p>
        </p:txBody>
      </p:sp>
      <p:sp>
        <p:nvSpPr>
          <p:cNvPr id="44" name="SK-3-text-43"/>
          <p:cNvSpPr/>
          <p:nvPr/>
        </p:nvSpPr>
        <p:spPr>
          <a:xfrm>
            <a:off x="7734300" y="3801368"/>
            <a:ext cx="1619250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4A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Proyectos</a:t>
            </a:r>
            <a:endParaRPr lang="en-US" sz="1125" dirty="0"/>
          </a:p>
        </p:txBody>
      </p:sp>
      <p:sp>
        <p:nvSpPr>
          <p:cNvPr id="45" name="SK-3-text-44"/>
          <p:cNvSpPr/>
          <p:nvPr/>
        </p:nvSpPr>
        <p:spPr>
          <a:xfrm>
            <a:off x="7734300" y="4320480"/>
            <a:ext cx="3162300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4A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Políticas Públicas</a:t>
            </a:r>
            <a:endParaRPr lang="en-US" sz="1125" dirty="0"/>
          </a:p>
        </p:txBody>
      </p:sp>
      <p:sp>
        <p:nvSpPr>
          <p:cNvPr id="46" name="SK-3-text-45"/>
          <p:cNvSpPr/>
          <p:nvPr/>
        </p:nvSpPr>
        <p:spPr>
          <a:xfrm>
            <a:off x="10158413" y="2432149"/>
            <a:ext cx="866775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463"/>
              </a:lnSpc>
              <a:buNone/>
            </a:pPr>
            <a:r>
              <a:rPr lang="en-US" sz="975" b="1" kern="0" spc="60" dirty="0">
                <a:solidFill>
                  <a:srgbClr val="6C75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RESULTADO</a:t>
            </a:r>
            <a:endParaRPr lang="en-US" sz="975" dirty="0"/>
          </a:p>
        </p:txBody>
      </p:sp>
      <p:sp>
        <p:nvSpPr>
          <p:cNvPr id="47" name="SK-3-text-46"/>
          <p:cNvSpPr/>
          <p:nvPr/>
        </p:nvSpPr>
        <p:spPr>
          <a:xfrm>
            <a:off x="9791700" y="3456087"/>
            <a:ext cx="1600200" cy="685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D52B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IMPACTO REGIONAL</a:t>
            </a:r>
            <a:endParaRPr lang="en-US" sz="1800" dirty="0"/>
          </a:p>
        </p:txBody>
      </p:sp>
      <p:sp>
        <p:nvSpPr>
          <p:cNvPr id="48" name="SK-3-text-47"/>
          <p:cNvSpPr/>
          <p:nvPr/>
        </p:nvSpPr>
        <p:spPr>
          <a:xfrm>
            <a:off x="9791700" y="4256187"/>
            <a:ext cx="1600200" cy="6000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575"/>
              </a:lnSpc>
              <a:buNone/>
            </a:pPr>
            <a:r>
              <a:rPr lang="en-US" sz="1125" dirty="0">
                <a:solidFill>
                  <a:srgbClr val="6C75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Desarrollo productivo, social y territorial fortalecido.</a:t>
            </a:r>
            <a:endParaRPr lang="en-US" sz="1125" dirty="0"/>
          </a:p>
        </p:txBody>
      </p:sp>
      <p:sp>
        <p:nvSpPr>
          <p:cNvPr id="49" name="SK-3-text-48"/>
          <p:cNvSpPr/>
          <p:nvPr/>
        </p:nvSpPr>
        <p:spPr>
          <a:xfrm>
            <a:off x="571500" y="6243638"/>
            <a:ext cx="11620500" cy="3286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i="1" dirty="0">
                <a:solidFill>
                  <a:srgbClr val="6C75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El Consejo Regional opera como un mecanismo de articulación que transforma desafíos territoriales en decisiones y resultados medibles.</a:t>
            </a:r>
            <a:endParaRPr lang="en-US" sz="112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4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4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4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81000"/>
            <a:ext cx="11049000" cy="710505"/>
          </a:xfrm>
          <a:prstGeom prst="rect">
            <a:avLst/>
          </a:prstGeom>
        </p:spPr>
      </p:pic>
      <p:pic>
        <p:nvPicPr>
          <p:cNvPr id="5" name="SK-4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1282005"/>
            <a:ext cx="11049000" cy="666750"/>
          </a:xfrm>
          <a:prstGeom prst="rect">
            <a:avLst/>
          </a:prstGeom>
        </p:spPr>
      </p:pic>
      <p:pic>
        <p:nvPicPr>
          <p:cNvPr id="6" name="SK-4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43000" y="2605980"/>
            <a:ext cx="9906000" cy="19050"/>
          </a:xfrm>
          <a:prstGeom prst="rect">
            <a:avLst/>
          </a:prstGeom>
        </p:spPr>
      </p:pic>
      <p:pic>
        <p:nvPicPr>
          <p:cNvPr id="7" name="SK-4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2148780"/>
            <a:ext cx="1430387" cy="2403872"/>
          </a:xfrm>
          <a:prstGeom prst="rect">
            <a:avLst/>
          </a:prstGeom>
        </p:spPr>
      </p:pic>
      <p:pic>
        <p:nvPicPr>
          <p:cNvPr id="8" name="SK-4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19919" y="2463105"/>
            <a:ext cx="533400" cy="533400"/>
          </a:xfrm>
          <a:prstGeom prst="rect">
            <a:avLst/>
          </a:prstGeom>
        </p:spPr>
      </p:pic>
      <p:pic>
        <p:nvPicPr>
          <p:cNvPr id="9" name="SK-4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43744" y="2615505"/>
            <a:ext cx="285750" cy="228600"/>
          </a:xfrm>
          <a:prstGeom prst="rect">
            <a:avLst/>
          </a:prstGeom>
        </p:spPr>
      </p:pic>
      <p:pic>
        <p:nvPicPr>
          <p:cNvPr id="10" name="SK-4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154287" y="2148780"/>
            <a:ext cx="1430387" cy="2403872"/>
          </a:xfrm>
          <a:prstGeom prst="rect">
            <a:avLst/>
          </a:prstGeom>
        </p:spPr>
      </p:pic>
      <p:pic>
        <p:nvPicPr>
          <p:cNvPr id="11" name="SK-4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02706" y="2463105"/>
            <a:ext cx="533400" cy="533400"/>
          </a:xfrm>
          <a:prstGeom prst="rect">
            <a:avLst/>
          </a:prstGeom>
        </p:spPr>
      </p:pic>
      <p:pic>
        <p:nvPicPr>
          <p:cNvPr id="12" name="SK-4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726531" y="2615505"/>
            <a:ext cx="285750" cy="228600"/>
          </a:xfrm>
          <a:prstGeom prst="rect">
            <a:avLst/>
          </a:prstGeom>
        </p:spPr>
      </p:pic>
      <p:pic>
        <p:nvPicPr>
          <p:cNvPr id="13" name="SK-4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737074" y="2148780"/>
            <a:ext cx="1430387" cy="2403872"/>
          </a:xfrm>
          <a:prstGeom prst="rect">
            <a:avLst/>
          </a:prstGeom>
        </p:spPr>
      </p:pic>
      <p:pic>
        <p:nvPicPr>
          <p:cNvPr id="14" name="SK-4-img-13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85493" y="2463105"/>
            <a:ext cx="533400" cy="533400"/>
          </a:xfrm>
          <a:prstGeom prst="rect">
            <a:avLst/>
          </a:prstGeom>
        </p:spPr>
      </p:pic>
      <p:pic>
        <p:nvPicPr>
          <p:cNvPr id="15" name="SK-4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309318" y="2615505"/>
            <a:ext cx="285750" cy="228600"/>
          </a:xfrm>
          <a:prstGeom prst="rect">
            <a:avLst/>
          </a:prstGeom>
        </p:spPr>
      </p:pic>
      <p:pic>
        <p:nvPicPr>
          <p:cNvPr id="16" name="SK-4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319861" y="2148780"/>
            <a:ext cx="1552575" cy="2403872"/>
          </a:xfrm>
          <a:prstGeom prst="rect">
            <a:avLst/>
          </a:prstGeom>
        </p:spPr>
      </p:pic>
      <p:pic>
        <p:nvPicPr>
          <p:cNvPr id="17" name="SK-4-img-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829449" y="2463105"/>
            <a:ext cx="533400" cy="533400"/>
          </a:xfrm>
          <a:prstGeom prst="rect">
            <a:avLst/>
          </a:prstGeom>
        </p:spPr>
      </p:pic>
      <p:pic>
        <p:nvPicPr>
          <p:cNvPr id="18" name="SK-4-img-17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953274" y="2615505"/>
            <a:ext cx="285750" cy="228600"/>
          </a:xfrm>
          <a:prstGeom prst="rect">
            <a:avLst/>
          </a:prstGeom>
        </p:spPr>
      </p:pic>
      <p:pic>
        <p:nvPicPr>
          <p:cNvPr id="19" name="SK-4-img-18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024836" y="2148780"/>
            <a:ext cx="1430387" cy="2403872"/>
          </a:xfrm>
          <a:prstGeom prst="rect">
            <a:avLst/>
          </a:prstGeom>
        </p:spPr>
      </p:pic>
      <p:pic>
        <p:nvPicPr>
          <p:cNvPr id="20" name="SK-4-img-19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473255" y="2463105"/>
            <a:ext cx="533400" cy="533400"/>
          </a:xfrm>
          <a:prstGeom prst="rect">
            <a:avLst/>
          </a:prstGeom>
        </p:spPr>
      </p:pic>
      <p:pic>
        <p:nvPicPr>
          <p:cNvPr id="21" name="SK-4-img-20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597080" y="2615505"/>
            <a:ext cx="285750" cy="228600"/>
          </a:xfrm>
          <a:prstGeom prst="rect">
            <a:avLst/>
          </a:prstGeom>
        </p:spPr>
      </p:pic>
      <p:pic>
        <p:nvPicPr>
          <p:cNvPr id="22" name="SK-4-img-21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607623" y="2148780"/>
            <a:ext cx="1430387" cy="2403872"/>
          </a:xfrm>
          <a:prstGeom prst="rect">
            <a:avLst/>
          </a:prstGeom>
        </p:spPr>
      </p:pic>
      <p:pic>
        <p:nvPicPr>
          <p:cNvPr id="23" name="SK-4-img-2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056043" y="2463105"/>
            <a:ext cx="533400" cy="533400"/>
          </a:xfrm>
          <a:prstGeom prst="rect">
            <a:avLst/>
          </a:prstGeom>
        </p:spPr>
      </p:pic>
      <p:pic>
        <p:nvPicPr>
          <p:cNvPr id="24" name="SK-4-img-23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9179868" y="2615505"/>
            <a:ext cx="285750" cy="228600"/>
          </a:xfrm>
          <a:prstGeom prst="rect">
            <a:avLst/>
          </a:prstGeom>
        </p:spPr>
      </p:pic>
      <p:pic>
        <p:nvPicPr>
          <p:cNvPr id="25" name="SK-4-img-24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0190411" y="2148780"/>
            <a:ext cx="1430387" cy="2403872"/>
          </a:xfrm>
          <a:prstGeom prst="rect">
            <a:avLst/>
          </a:prstGeom>
        </p:spPr>
      </p:pic>
      <p:pic>
        <p:nvPicPr>
          <p:cNvPr id="26" name="SK-4-img-2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638830" y="2463105"/>
            <a:ext cx="533400" cy="533400"/>
          </a:xfrm>
          <a:prstGeom prst="rect">
            <a:avLst/>
          </a:prstGeom>
        </p:spPr>
      </p:pic>
      <p:pic>
        <p:nvPicPr>
          <p:cNvPr id="27" name="SK-4-img-26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0762655" y="2615505"/>
            <a:ext cx="285750" cy="228600"/>
          </a:xfrm>
          <a:prstGeom prst="rect">
            <a:avLst/>
          </a:prstGeom>
        </p:spPr>
      </p:pic>
      <p:pic>
        <p:nvPicPr>
          <p:cNvPr id="28" name="SK-4-img-27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1676400" y="4819352"/>
            <a:ext cx="8839200" cy="381000"/>
          </a:xfrm>
          <a:prstGeom prst="rect">
            <a:avLst/>
          </a:prstGeom>
        </p:spPr>
      </p:pic>
      <p:pic>
        <p:nvPicPr>
          <p:cNvPr id="29" name="SK-4-img-28" descr="preencoded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590433" y="4715751"/>
            <a:ext cx="190500" cy="152400"/>
          </a:xfrm>
          <a:prstGeom prst="rect">
            <a:avLst/>
          </a:prstGeom>
        </p:spPr>
      </p:pic>
      <p:pic>
        <p:nvPicPr>
          <p:cNvPr id="30" name="SK-4-img-29" descr="preencoded.pn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4700588" y="5109865"/>
            <a:ext cx="2790825" cy="185738"/>
          </a:xfrm>
          <a:prstGeom prst="rect">
            <a:avLst/>
          </a:prstGeom>
        </p:spPr>
      </p:pic>
      <p:pic>
        <p:nvPicPr>
          <p:cNvPr id="31" name="SK-4-img-30" descr="preencoded.png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7200900" y="5607546"/>
            <a:ext cx="4419600" cy="1002804"/>
          </a:xfrm>
          <a:prstGeom prst="rect">
            <a:avLst/>
          </a:prstGeom>
        </p:spPr>
      </p:pic>
      <p:pic>
        <p:nvPicPr>
          <p:cNvPr id="32" name="SK-4-img-31" descr="preencoded.png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7353300" y="5702796"/>
            <a:ext cx="285750" cy="342900"/>
          </a:xfrm>
          <a:prstGeom prst="rect">
            <a:avLst/>
          </a:prstGeom>
        </p:spPr>
      </p:pic>
      <p:sp>
        <p:nvSpPr>
          <p:cNvPr id="33" name="SK-4-text-32"/>
          <p:cNvSpPr/>
          <p:nvPr/>
        </p:nvSpPr>
        <p:spPr>
          <a:xfrm>
            <a:off x="800100" y="381000"/>
            <a:ext cx="108966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120" dirty="0">
                <a:solidFill>
                  <a:srgbClr val="D52B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SUBSECRETARÍA DE EDUCACIÓN SUPERIOR</a:t>
            </a:r>
            <a:endParaRPr lang="en-US" sz="1050" dirty="0"/>
          </a:p>
        </p:txBody>
      </p:sp>
      <p:sp>
        <p:nvSpPr>
          <p:cNvPr id="34" name="SK-4-text-33"/>
          <p:cNvSpPr/>
          <p:nvPr/>
        </p:nvSpPr>
        <p:spPr>
          <a:xfrm>
            <a:off x="800100" y="657225"/>
            <a:ext cx="11391900" cy="4342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420"/>
              </a:lnSpc>
              <a:buNone/>
            </a:pPr>
            <a:r>
              <a:rPr lang="en-US" sz="2850" b="1" dirty="0">
                <a:solidFill>
                  <a:schemeClr val="accent5">
                    <a:lumMod val="50000"/>
                  </a:scheme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Modelo de funcionamiento y gestión</a:t>
            </a:r>
            <a:endParaRPr lang="en-US" sz="285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5" name="SK-4-text-34"/>
          <p:cNvSpPr/>
          <p:nvPr/>
        </p:nvSpPr>
        <p:spPr>
          <a:xfrm>
            <a:off x="791474" y="1366831"/>
            <a:ext cx="10591800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dirty="0">
                <a:solidFill>
                  <a:srgbClr val="4A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El Consejo instala una disciplina permanente para comprender el territorio, acordar prioridades, ejecutar iniciativas, medir avances y aprender.</a:t>
            </a:r>
            <a:endParaRPr lang="en-US" sz="1350" dirty="0"/>
          </a:p>
        </p:txBody>
      </p:sp>
      <p:sp>
        <p:nvSpPr>
          <p:cNvPr id="36" name="SK-4-text-35"/>
          <p:cNvSpPr/>
          <p:nvPr/>
        </p:nvSpPr>
        <p:spPr>
          <a:xfrm>
            <a:off x="986582" y="2272605"/>
            <a:ext cx="600075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6C75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ETAPA 01</a:t>
            </a:r>
            <a:endParaRPr lang="en-US" sz="900" dirty="0"/>
          </a:p>
        </p:txBody>
      </p:sp>
      <p:sp>
        <p:nvSpPr>
          <p:cNvPr id="37" name="SK-4-text-36"/>
          <p:cNvSpPr/>
          <p:nvPr/>
        </p:nvSpPr>
        <p:spPr>
          <a:xfrm>
            <a:off x="753219" y="3091755"/>
            <a:ext cx="10668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Diagnóstico</a:t>
            </a:r>
            <a:endParaRPr lang="en-US" sz="1350" dirty="0"/>
          </a:p>
        </p:txBody>
      </p:sp>
      <p:sp>
        <p:nvSpPr>
          <p:cNvPr id="38" name="SK-4-text-37"/>
          <p:cNvSpPr/>
          <p:nvPr/>
        </p:nvSpPr>
        <p:spPr>
          <a:xfrm>
            <a:off x="685800" y="3425130"/>
            <a:ext cx="1201787" cy="7465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470"/>
              </a:lnSpc>
              <a:buNone/>
            </a:pPr>
            <a:r>
              <a:rPr lang="en-US" sz="1050" dirty="0">
                <a:solidFill>
                  <a:srgbClr val="6C75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Análisis profundo de brechas y necesidades regionales.</a:t>
            </a:r>
            <a:endParaRPr lang="en-US" sz="1050" dirty="0"/>
          </a:p>
        </p:txBody>
      </p:sp>
      <p:sp>
        <p:nvSpPr>
          <p:cNvPr id="39" name="SK-4-text-38"/>
          <p:cNvSpPr/>
          <p:nvPr/>
        </p:nvSpPr>
        <p:spPr>
          <a:xfrm>
            <a:off x="2559844" y="2272605"/>
            <a:ext cx="619125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6C75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ETAPA 02</a:t>
            </a:r>
            <a:endParaRPr lang="en-US" sz="900" dirty="0"/>
          </a:p>
        </p:txBody>
      </p:sp>
      <p:sp>
        <p:nvSpPr>
          <p:cNvPr id="40" name="SK-4-text-39"/>
          <p:cNvSpPr/>
          <p:nvPr/>
        </p:nvSpPr>
        <p:spPr>
          <a:xfrm>
            <a:off x="2331244" y="3091755"/>
            <a:ext cx="107632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Priorización</a:t>
            </a:r>
            <a:endParaRPr lang="en-US" sz="1350" dirty="0"/>
          </a:p>
        </p:txBody>
      </p:sp>
      <p:sp>
        <p:nvSpPr>
          <p:cNvPr id="41" name="SK-4-text-40"/>
          <p:cNvSpPr/>
          <p:nvPr/>
        </p:nvSpPr>
        <p:spPr>
          <a:xfrm>
            <a:off x="2268587" y="3425130"/>
            <a:ext cx="1201787" cy="7465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470"/>
              </a:lnSpc>
              <a:buNone/>
            </a:pPr>
            <a:r>
              <a:rPr lang="en-US" sz="1050" dirty="0">
                <a:solidFill>
                  <a:srgbClr val="6C75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Selección de desafíos estratégicos territoriales.</a:t>
            </a:r>
            <a:endParaRPr lang="en-US" sz="1050" dirty="0"/>
          </a:p>
        </p:txBody>
      </p:sp>
      <p:sp>
        <p:nvSpPr>
          <p:cNvPr id="42" name="SK-4-text-41"/>
          <p:cNvSpPr/>
          <p:nvPr/>
        </p:nvSpPr>
        <p:spPr>
          <a:xfrm>
            <a:off x="4137868" y="2272605"/>
            <a:ext cx="62865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6C75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ETAPA 03</a:t>
            </a:r>
            <a:endParaRPr lang="en-US" sz="900" dirty="0"/>
          </a:p>
        </p:txBody>
      </p:sp>
      <p:sp>
        <p:nvSpPr>
          <p:cNvPr id="43" name="SK-4-text-42"/>
          <p:cNvSpPr/>
          <p:nvPr/>
        </p:nvSpPr>
        <p:spPr>
          <a:xfrm>
            <a:off x="3866871" y="3122994"/>
            <a:ext cx="115252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Planificación</a:t>
            </a:r>
            <a:endParaRPr lang="en-US" sz="1350" dirty="0"/>
          </a:p>
        </p:txBody>
      </p:sp>
      <p:sp>
        <p:nvSpPr>
          <p:cNvPr id="44" name="SK-4-text-43"/>
          <p:cNvSpPr/>
          <p:nvPr/>
        </p:nvSpPr>
        <p:spPr>
          <a:xfrm>
            <a:off x="3852107" y="3434937"/>
            <a:ext cx="1201787" cy="55989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470"/>
              </a:lnSpc>
              <a:buNone/>
            </a:pPr>
            <a:r>
              <a:rPr lang="en-US" sz="1050" dirty="0">
                <a:solidFill>
                  <a:srgbClr val="6C75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Definición de metas, recursos y responsables.</a:t>
            </a:r>
            <a:endParaRPr lang="en-US" sz="1050" dirty="0"/>
          </a:p>
        </p:txBody>
      </p:sp>
      <p:sp>
        <p:nvSpPr>
          <p:cNvPr id="45" name="SK-4-text-44"/>
          <p:cNvSpPr/>
          <p:nvPr/>
        </p:nvSpPr>
        <p:spPr>
          <a:xfrm>
            <a:off x="5781824" y="2272605"/>
            <a:ext cx="62865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6C75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ETAPA 04</a:t>
            </a:r>
            <a:endParaRPr lang="en-US" sz="900" dirty="0"/>
          </a:p>
        </p:txBody>
      </p:sp>
      <p:sp>
        <p:nvSpPr>
          <p:cNvPr id="46" name="SK-4-text-45"/>
          <p:cNvSpPr/>
          <p:nvPr/>
        </p:nvSpPr>
        <p:spPr>
          <a:xfrm>
            <a:off x="5391299" y="3091755"/>
            <a:ext cx="14097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Implementación</a:t>
            </a:r>
            <a:endParaRPr lang="en-US" sz="1350" dirty="0"/>
          </a:p>
        </p:txBody>
      </p:sp>
      <p:sp>
        <p:nvSpPr>
          <p:cNvPr id="47" name="SK-4-text-46"/>
          <p:cNvSpPr/>
          <p:nvPr/>
        </p:nvSpPr>
        <p:spPr>
          <a:xfrm>
            <a:off x="5434161" y="3425130"/>
            <a:ext cx="1323975" cy="7465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470"/>
              </a:lnSpc>
              <a:buNone/>
            </a:pPr>
            <a:r>
              <a:rPr lang="en-US" sz="1050" dirty="0">
                <a:solidFill>
                  <a:srgbClr val="6C75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Ejecución coordinada de proyectos y acciones.</a:t>
            </a:r>
            <a:endParaRPr lang="en-US" sz="1050" dirty="0"/>
          </a:p>
        </p:txBody>
      </p:sp>
      <p:sp>
        <p:nvSpPr>
          <p:cNvPr id="48" name="SK-4-text-47"/>
          <p:cNvSpPr/>
          <p:nvPr/>
        </p:nvSpPr>
        <p:spPr>
          <a:xfrm>
            <a:off x="7430393" y="2272605"/>
            <a:ext cx="619125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6C75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ETAPA 05</a:t>
            </a:r>
            <a:endParaRPr lang="en-US" sz="900" dirty="0"/>
          </a:p>
        </p:txBody>
      </p:sp>
      <p:sp>
        <p:nvSpPr>
          <p:cNvPr id="49" name="SK-4-text-48"/>
          <p:cNvSpPr/>
          <p:nvPr/>
        </p:nvSpPr>
        <p:spPr>
          <a:xfrm>
            <a:off x="7173218" y="3091755"/>
            <a:ext cx="113347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Seguimiento</a:t>
            </a:r>
            <a:endParaRPr lang="en-US" sz="1350" dirty="0"/>
          </a:p>
        </p:txBody>
      </p:sp>
      <p:sp>
        <p:nvSpPr>
          <p:cNvPr id="50" name="SK-4-text-49"/>
          <p:cNvSpPr/>
          <p:nvPr/>
        </p:nvSpPr>
        <p:spPr>
          <a:xfrm>
            <a:off x="7139136" y="3425130"/>
            <a:ext cx="1201787" cy="55989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470"/>
              </a:lnSpc>
              <a:buNone/>
            </a:pPr>
            <a:r>
              <a:rPr lang="en-US" sz="1050" dirty="0">
                <a:solidFill>
                  <a:srgbClr val="6C75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Monitoreo de avances y gestión de alertas.</a:t>
            </a:r>
            <a:endParaRPr lang="en-US" sz="1050" dirty="0"/>
          </a:p>
        </p:txBody>
      </p:sp>
      <p:sp>
        <p:nvSpPr>
          <p:cNvPr id="51" name="SK-4-text-50"/>
          <p:cNvSpPr/>
          <p:nvPr/>
        </p:nvSpPr>
        <p:spPr>
          <a:xfrm>
            <a:off x="9008418" y="2272605"/>
            <a:ext cx="62865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6C75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ETAPA 06</a:t>
            </a:r>
            <a:endParaRPr lang="en-US" sz="900" dirty="0"/>
          </a:p>
        </p:txBody>
      </p:sp>
      <p:sp>
        <p:nvSpPr>
          <p:cNvPr id="52" name="SK-4-text-51"/>
          <p:cNvSpPr/>
          <p:nvPr/>
        </p:nvSpPr>
        <p:spPr>
          <a:xfrm>
            <a:off x="8832205" y="3091755"/>
            <a:ext cx="98107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Evaluación</a:t>
            </a:r>
            <a:endParaRPr lang="en-US" sz="1350" dirty="0"/>
          </a:p>
        </p:txBody>
      </p:sp>
      <p:sp>
        <p:nvSpPr>
          <p:cNvPr id="53" name="SK-4-text-52"/>
          <p:cNvSpPr/>
          <p:nvPr/>
        </p:nvSpPr>
        <p:spPr>
          <a:xfrm>
            <a:off x="8721923" y="3425130"/>
            <a:ext cx="1201787" cy="7465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470"/>
              </a:lnSpc>
              <a:buNone/>
            </a:pPr>
            <a:r>
              <a:rPr lang="en-US" sz="1050" dirty="0">
                <a:solidFill>
                  <a:srgbClr val="6C75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Medición de resultados y evaluación de impacto.</a:t>
            </a:r>
            <a:endParaRPr lang="en-US" sz="1050" dirty="0"/>
          </a:p>
        </p:txBody>
      </p:sp>
      <p:sp>
        <p:nvSpPr>
          <p:cNvPr id="54" name="SK-4-text-53"/>
          <p:cNvSpPr/>
          <p:nvPr/>
        </p:nvSpPr>
        <p:spPr>
          <a:xfrm>
            <a:off x="10595967" y="2272605"/>
            <a:ext cx="619125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D52B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ETAPA 07</a:t>
            </a:r>
            <a:endParaRPr lang="en-US" sz="900" dirty="0"/>
          </a:p>
        </p:txBody>
      </p:sp>
      <p:sp>
        <p:nvSpPr>
          <p:cNvPr id="55" name="SK-4-text-54"/>
          <p:cNvSpPr/>
          <p:nvPr/>
        </p:nvSpPr>
        <p:spPr>
          <a:xfrm>
            <a:off x="10304711" y="3091755"/>
            <a:ext cx="1201787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Mejora Continua</a:t>
            </a:r>
            <a:endParaRPr lang="en-US" sz="1350" dirty="0"/>
          </a:p>
        </p:txBody>
      </p:sp>
      <p:sp>
        <p:nvSpPr>
          <p:cNvPr id="56" name="SK-4-text-55"/>
          <p:cNvSpPr/>
          <p:nvPr/>
        </p:nvSpPr>
        <p:spPr>
          <a:xfrm>
            <a:off x="10304711" y="3682305"/>
            <a:ext cx="1201787" cy="7465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470"/>
              </a:lnSpc>
              <a:buNone/>
            </a:pPr>
            <a:r>
              <a:rPr lang="en-US" sz="1050" dirty="0">
                <a:solidFill>
                  <a:srgbClr val="6C75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Ajuste estratégico y retroalimentación del ciclo.</a:t>
            </a:r>
            <a:endParaRPr lang="en-US" sz="1050" dirty="0"/>
          </a:p>
        </p:txBody>
      </p:sp>
      <p:sp>
        <p:nvSpPr>
          <p:cNvPr id="57" name="SK-4-text-56"/>
          <p:cNvSpPr/>
          <p:nvPr/>
        </p:nvSpPr>
        <p:spPr>
          <a:xfrm>
            <a:off x="4852988" y="5109865"/>
            <a:ext cx="3914690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b="1" kern="0" spc="60" dirty="0">
                <a:solidFill>
                  <a:srgbClr val="D52B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RETROALIMENTACIÓN ESTRATÉGICA</a:t>
            </a:r>
            <a:endParaRPr lang="en-US" sz="975" dirty="0"/>
          </a:p>
        </p:txBody>
      </p:sp>
      <p:sp>
        <p:nvSpPr>
          <p:cNvPr id="58" name="SK-4-text-57"/>
          <p:cNvSpPr/>
          <p:nvPr/>
        </p:nvSpPr>
        <p:spPr>
          <a:xfrm>
            <a:off x="7491413" y="5685544"/>
            <a:ext cx="4052887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PROPÓSITO DEL MODELO</a:t>
            </a:r>
            <a:endParaRPr lang="en-US" sz="1125" dirty="0"/>
          </a:p>
        </p:txBody>
      </p:sp>
      <p:sp>
        <p:nvSpPr>
          <p:cNvPr id="59" name="SK-4-text-58"/>
          <p:cNvSpPr/>
          <p:nvPr/>
        </p:nvSpPr>
        <p:spPr>
          <a:xfrm>
            <a:off x="7491413" y="5946583"/>
            <a:ext cx="3976687" cy="55989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70"/>
              </a:lnSpc>
              <a:buNone/>
            </a:pPr>
            <a:r>
              <a:rPr lang="en-US" sz="1050" dirty="0">
                <a:solidFill>
                  <a:srgbClr val="FFFFFF">
                    <a:alpha val="9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Promueve que la articulación se convierta en capacidad de ejecución y resultados medibles, </a:t>
            </a:r>
            <a:r>
              <a:rPr lang="en-US" sz="1050" dirty="0" err="1">
                <a:solidFill>
                  <a:srgbClr val="FFFFFF">
                    <a:alpha val="9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</a:t>
            </a:r>
            <a:r>
              <a:rPr lang="en-US" sz="1050" dirty="0">
                <a:solidFill>
                  <a:srgbClr val="FFFFFF">
                    <a:alpha val="9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se </a:t>
            </a:r>
            <a:r>
              <a:rPr lang="en-US" sz="1050" dirty="0" err="1">
                <a:solidFill>
                  <a:srgbClr val="FFFFFF">
                    <a:alpha val="9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ejecuten</a:t>
            </a:r>
            <a:r>
              <a:rPr lang="en-US" sz="1050" dirty="0">
                <a:solidFill>
                  <a:srgbClr val="FFFFFF">
                    <a:alpha val="9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050" dirty="0" err="1">
                <a:solidFill>
                  <a:srgbClr val="FFFFFF">
                    <a:alpha val="9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acciones</a:t>
            </a:r>
            <a:r>
              <a:rPr lang="en-US" sz="1050" dirty="0">
                <a:solidFill>
                  <a:srgbClr val="FFFFFF">
                    <a:alpha val="9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y no sean solo reuniones administrativas.</a:t>
            </a:r>
            <a:endParaRPr lang="en-US" sz="1050" dirty="0"/>
          </a:p>
        </p:txBody>
      </p:sp>
      <p:pic>
        <p:nvPicPr>
          <p:cNvPr id="61" name="SK-4-img-28" descr="preencoded.png">
            <a:extLst>
              <a:ext uri="{FF2B5EF4-FFF2-40B4-BE49-F238E27FC236}">
                <a16:creationId xmlns:a16="http://schemas.microsoft.com/office/drawing/2014/main" id="{DB4D08AE-F176-BC5D-60AF-264E161D2B6E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0413282" y="4712195"/>
            <a:ext cx="190500" cy="1524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5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5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677" y="0"/>
            <a:ext cx="12192000" cy="6858000"/>
          </a:xfrm>
          <a:prstGeom prst="rect">
            <a:avLst/>
          </a:prstGeom>
        </p:spPr>
      </p:pic>
      <p:pic>
        <p:nvPicPr>
          <p:cNvPr id="4" name="SK-5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81000"/>
            <a:ext cx="11049000" cy="710505"/>
          </a:xfrm>
          <a:prstGeom prst="rect">
            <a:avLst/>
          </a:prstGeom>
        </p:spPr>
      </p:pic>
      <p:pic>
        <p:nvPicPr>
          <p:cNvPr id="5" name="SK-5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6963" y="1761083"/>
            <a:ext cx="3683050" cy="5204520"/>
          </a:xfrm>
          <a:prstGeom prst="rect">
            <a:avLst/>
          </a:prstGeom>
        </p:spPr>
      </p:pic>
      <p:pic>
        <p:nvPicPr>
          <p:cNvPr id="6" name="SK-5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0100" y="1482030"/>
            <a:ext cx="3109913" cy="204788"/>
          </a:xfrm>
          <a:prstGeom prst="rect">
            <a:avLst/>
          </a:prstGeom>
        </p:spPr>
      </p:pic>
      <p:pic>
        <p:nvPicPr>
          <p:cNvPr id="7" name="SK-5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0100" y="1848743"/>
            <a:ext cx="228600" cy="171450"/>
          </a:xfrm>
          <a:prstGeom prst="rect">
            <a:avLst/>
          </a:prstGeom>
        </p:spPr>
      </p:pic>
      <p:pic>
        <p:nvPicPr>
          <p:cNvPr id="8" name="SK-5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0100" y="2886968"/>
            <a:ext cx="228600" cy="178891"/>
          </a:xfrm>
          <a:prstGeom prst="rect">
            <a:avLst/>
          </a:prstGeom>
        </p:spPr>
      </p:pic>
      <p:pic>
        <p:nvPicPr>
          <p:cNvPr id="9" name="SK-5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0100" y="3953768"/>
            <a:ext cx="228600" cy="178891"/>
          </a:xfrm>
          <a:prstGeom prst="rect">
            <a:avLst/>
          </a:prstGeom>
        </p:spPr>
      </p:pic>
      <p:pic>
        <p:nvPicPr>
          <p:cNvPr id="10" name="SK-5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0100" y="5220593"/>
            <a:ext cx="228600" cy="205680"/>
          </a:xfrm>
          <a:prstGeom prst="rect">
            <a:avLst/>
          </a:prstGeom>
        </p:spPr>
      </p:pic>
      <p:pic>
        <p:nvPicPr>
          <p:cNvPr id="11" name="SK-5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54550" y="1405830"/>
            <a:ext cx="3683050" cy="5204520"/>
          </a:xfrm>
          <a:prstGeom prst="rect">
            <a:avLst/>
          </a:prstGeom>
        </p:spPr>
      </p:pic>
      <p:pic>
        <p:nvPicPr>
          <p:cNvPr id="12" name="SK-5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483150" y="1482030"/>
            <a:ext cx="2886075" cy="204788"/>
          </a:xfrm>
          <a:prstGeom prst="rect">
            <a:avLst/>
          </a:prstGeom>
        </p:spPr>
      </p:pic>
      <p:pic>
        <p:nvPicPr>
          <p:cNvPr id="13" name="SK-5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83150" y="1848743"/>
            <a:ext cx="228600" cy="205680"/>
          </a:xfrm>
          <a:prstGeom prst="rect">
            <a:avLst/>
          </a:prstGeom>
        </p:spPr>
      </p:pic>
      <p:pic>
        <p:nvPicPr>
          <p:cNvPr id="14" name="SK-5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483150" y="3115568"/>
            <a:ext cx="228600" cy="171450"/>
          </a:xfrm>
          <a:prstGeom prst="rect">
            <a:avLst/>
          </a:prstGeom>
        </p:spPr>
      </p:pic>
      <p:pic>
        <p:nvPicPr>
          <p:cNvPr id="15" name="SK-5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483150" y="4153793"/>
            <a:ext cx="228600" cy="186928"/>
          </a:xfrm>
          <a:prstGeom prst="rect">
            <a:avLst/>
          </a:prstGeom>
        </p:spPr>
      </p:pic>
      <p:pic>
        <p:nvPicPr>
          <p:cNvPr id="16" name="SK-5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166199" y="1482030"/>
            <a:ext cx="3133725" cy="204788"/>
          </a:xfrm>
          <a:prstGeom prst="rect">
            <a:avLst/>
          </a:prstGeom>
        </p:spPr>
      </p:pic>
      <p:pic>
        <p:nvPicPr>
          <p:cNvPr id="17" name="SK-5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166199" y="1848743"/>
            <a:ext cx="228600" cy="171450"/>
          </a:xfrm>
          <a:prstGeom prst="rect">
            <a:avLst/>
          </a:prstGeom>
        </p:spPr>
      </p:pic>
      <p:pic>
        <p:nvPicPr>
          <p:cNvPr id="18" name="SK-5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166199" y="2886968"/>
            <a:ext cx="228600" cy="195858"/>
          </a:xfrm>
          <a:prstGeom prst="rect">
            <a:avLst/>
          </a:prstGeom>
        </p:spPr>
      </p:pic>
      <p:pic>
        <p:nvPicPr>
          <p:cNvPr id="19" name="SK-5-img-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166199" y="4153793"/>
            <a:ext cx="228600" cy="171450"/>
          </a:xfrm>
          <a:prstGeom prst="rect">
            <a:avLst/>
          </a:prstGeom>
        </p:spPr>
      </p:pic>
      <p:pic>
        <p:nvPicPr>
          <p:cNvPr id="20" name="SK-5-img-19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0" y="6819900"/>
            <a:ext cx="12192000" cy="38100"/>
          </a:xfrm>
          <a:prstGeom prst="rect">
            <a:avLst/>
          </a:prstGeom>
        </p:spPr>
      </p:pic>
      <p:sp>
        <p:nvSpPr>
          <p:cNvPr id="21" name="SK-5-text-20"/>
          <p:cNvSpPr/>
          <p:nvPr/>
        </p:nvSpPr>
        <p:spPr>
          <a:xfrm>
            <a:off x="800100" y="381000"/>
            <a:ext cx="108966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120" dirty="0">
                <a:solidFill>
                  <a:srgbClr val="D52B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SUBSECRETARÍA DE EDUCACIÓN SUPERIOR</a:t>
            </a:r>
            <a:endParaRPr lang="en-US" sz="1050" dirty="0"/>
          </a:p>
        </p:txBody>
      </p:sp>
      <p:sp>
        <p:nvSpPr>
          <p:cNvPr id="22" name="SK-5-text-21"/>
          <p:cNvSpPr/>
          <p:nvPr/>
        </p:nvSpPr>
        <p:spPr>
          <a:xfrm>
            <a:off x="800100" y="657225"/>
            <a:ext cx="11391900" cy="4342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420"/>
              </a:lnSpc>
              <a:buNone/>
            </a:pPr>
            <a:r>
              <a:rPr lang="en-US" sz="2850" b="1" dirty="0">
                <a:solidFill>
                  <a:schemeClr val="accent5">
                    <a:lumMod val="50000"/>
                  </a:scheme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Acciones que convierten gobernanza en ejecución</a:t>
            </a:r>
            <a:endParaRPr lang="en-US" sz="285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3" name="SK-5-text-22"/>
          <p:cNvSpPr/>
          <p:nvPr/>
        </p:nvSpPr>
        <p:spPr>
          <a:xfrm>
            <a:off x="804059" y="1372652"/>
            <a:ext cx="5574030" cy="20478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b="1" kern="0" spc="90" dirty="0">
                <a:solidFill>
                  <a:srgbClr val="6C75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PLAN TERRITORIAL Y ESTRATEGIA</a:t>
            </a:r>
            <a:endParaRPr lang="en-US" sz="975" dirty="0"/>
          </a:p>
        </p:txBody>
      </p:sp>
      <p:sp>
        <p:nvSpPr>
          <p:cNvPr id="24" name="SK-5-text-23"/>
          <p:cNvSpPr/>
          <p:nvPr/>
        </p:nvSpPr>
        <p:spPr>
          <a:xfrm>
            <a:off x="1143000" y="1829693"/>
            <a:ext cx="672465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Plan Estratégico Regional ETP</a:t>
            </a:r>
            <a:endParaRPr lang="en-US" sz="1500" dirty="0"/>
          </a:p>
        </p:txBody>
      </p:sp>
      <p:sp>
        <p:nvSpPr>
          <p:cNvPr id="25" name="SK-5-text-24"/>
          <p:cNvSpPr/>
          <p:nvPr/>
        </p:nvSpPr>
        <p:spPr>
          <a:xfrm>
            <a:off x="1143000" y="2096393"/>
            <a:ext cx="2882950" cy="6000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A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Convierte diagnósticos y prioridades compartidas en objetivos, metas y decisiones territoriales.</a:t>
            </a:r>
            <a:endParaRPr lang="en-US" sz="1125" dirty="0"/>
          </a:p>
        </p:txBody>
      </p:sp>
      <p:sp>
        <p:nvSpPr>
          <p:cNvPr id="26" name="SK-5-text-25"/>
          <p:cNvSpPr/>
          <p:nvPr/>
        </p:nvSpPr>
        <p:spPr>
          <a:xfrm>
            <a:off x="1143000" y="2867918"/>
            <a:ext cx="288295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Diagnóstico Territorial Integrado</a:t>
            </a:r>
            <a:endParaRPr lang="en-US" sz="1500" dirty="0"/>
          </a:p>
        </p:txBody>
      </p:sp>
      <p:sp>
        <p:nvSpPr>
          <p:cNvPr id="27" name="SK-5-text-26"/>
          <p:cNvSpPr/>
          <p:nvPr/>
        </p:nvSpPr>
        <p:spPr>
          <a:xfrm>
            <a:off x="1143000" y="3363218"/>
            <a:ext cx="2882950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A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Análisis profundo de la oferta formativa y las brechas del capital humano regional.</a:t>
            </a:r>
            <a:endParaRPr lang="en-US" sz="1125" dirty="0"/>
          </a:p>
        </p:txBody>
      </p:sp>
      <p:sp>
        <p:nvSpPr>
          <p:cNvPr id="28" name="SK-5-text-27"/>
          <p:cNvSpPr/>
          <p:nvPr/>
        </p:nvSpPr>
        <p:spPr>
          <a:xfrm>
            <a:off x="1143000" y="3934718"/>
            <a:ext cx="288295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Sistema de Indicadores por región</a:t>
            </a:r>
            <a:endParaRPr lang="en-US" sz="1500" dirty="0"/>
          </a:p>
        </p:txBody>
      </p:sp>
      <p:sp>
        <p:nvSpPr>
          <p:cNvPr id="29" name="SK-5-text-28"/>
          <p:cNvSpPr/>
          <p:nvPr/>
        </p:nvSpPr>
        <p:spPr>
          <a:xfrm>
            <a:off x="1143000" y="4430018"/>
            <a:ext cx="2882950" cy="6000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A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Marco común para seguir productos, resultados e impacto; líneas base y metas deben acordarse.</a:t>
            </a:r>
            <a:endParaRPr lang="en-US" sz="1125" dirty="0"/>
          </a:p>
        </p:txBody>
      </p:sp>
      <p:sp>
        <p:nvSpPr>
          <p:cNvPr id="30" name="SK-5-text-29"/>
          <p:cNvSpPr/>
          <p:nvPr/>
        </p:nvSpPr>
        <p:spPr>
          <a:xfrm>
            <a:off x="1143000" y="5201543"/>
            <a:ext cx="288295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Priorización de Sectores Productivos</a:t>
            </a:r>
            <a:endParaRPr lang="en-US" sz="1500" dirty="0"/>
          </a:p>
        </p:txBody>
      </p:sp>
      <p:sp>
        <p:nvSpPr>
          <p:cNvPr id="31" name="SK-5-text-30"/>
          <p:cNvSpPr/>
          <p:nvPr/>
        </p:nvSpPr>
        <p:spPr>
          <a:xfrm>
            <a:off x="1143000" y="5696843"/>
            <a:ext cx="2882950" cy="6000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A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Definición de áreas estratégicas donde concentrar esfuerzos de inversión y formación.</a:t>
            </a:r>
            <a:endParaRPr lang="en-US" sz="1125" dirty="0"/>
          </a:p>
        </p:txBody>
      </p:sp>
      <p:sp>
        <p:nvSpPr>
          <p:cNvPr id="32" name="SK-5-text-31"/>
          <p:cNvSpPr/>
          <p:nvPr/>
        </p:nvSpPr>
        <p:spPr>
          <a:xfrm>
            <a:off x="4483150" y="1372652"/>
            <a:ext cx="4831080" cy="20478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b="1" kern="0" spc="90" dirty="0">
                <a:solidFill>
                  <a:srgbClr val="6C75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ACCIONES Y COLABORACIÓN</a:t>
            </a:r>
            <a:endParaRPr lang="en-US" sz="975" dirty="0"/>
          </a:p>
        </p:txBody>
      </p:sp>
      <p:sp>
        <p:nvSpPr>
          <p:cNvPr id="33" name="SK-5-text-32"/>
          <p:cNvSpPr/>
          <p:nvPr/>
        </p:nvSpPr>
        <p:spPr>
          <a:xfrm>
            <a:off x="4826050" y="1829693"/>
            <a:ext cx="288295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Agenda Regional Estado–Empresa–IES</a:t>
            </a:r>
            <a:endParaRPr lang="en-US" sz="1500" dirty="0"/>
          </a:p>
        </p:txBody>
      </p:sp>
      <p:sp>
        <p:nvSpPr>
          <p:cNvPr id="34" name="SK-5-text-33"/>
          <p:cNvSpPr/>
          <p:nvPr/>
        </p:nvSpPr>
        <p:spPr>
          <a:xfrm>
            <a:off x="4826050" y="2324993"/>
            <a:ext cx="2882950" cy="6000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A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Hoja de ruta compartida para institucionalizar la colaboración público-privada-academia.</a:t>
            </a:r>
            <a:endParaRPr lang="en-US" sz="1125" dirty="0"/>
          </a:p>
        </p:txBody>
      </p:sp>
      <p:sp>
        <p:nvSpPr>
          <p:cNvPr id="35" name="SK-5-text-34"/>
          <p:cNvSpPr/>
          <p:nvPr/>
        </p:nvSpPr>
        <p:spPr>
          <a:xfrm>
            <a:off x="4826050" y="3096518"/>
            <a:ext cx="626745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Banco Regional de Proyectos</a:t>
            </a:r>
            <a:endParaRPr lang="en-US" sz="1500" dirty="0"/>
          </a:p>
        </p:txBody>
      </p:sp>
      <p:sp>
        <p:nvSpPr>
          <p:cNvPr id="36" name="SK-5-text-35"/>
          <p:cNvSpPr/>
          <p:nvPr/>
        </p:nvSpPr>
        <p:spPr>
          <a:xfrm>
            <a:off x="4826050" y="3363218"/>
            <a:ext cx="2882950" cy="6000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A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Pilotos e iniciativas para resolver desafíos territoriales y empresariales priorizados.</a:t>
            </a:r>
            <a:endParaRPr lang="en-US" sz="1125" dirty="0"/>
          </a:p>
        </p:txBody>
      </p:sp>
      <p:sp>
        <p:nvSpPr>
          <p:cNvPr id="37" name="SK-5-text-36"/>
          <p:cNvSpPr/>
          <p:nvPr/>
        </p:nvSpPr>
        <p:spPr>
          <a:xfrm>
            <a:off x="4826050" y="4134743"/>
            <a:ext cx="288295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Portafolio Regional de Innovación</a:t>
            </a:r>
            <a:endParaRPr lang="en-US" sz="1500" dirty="0"/>
          </a:p>
        </p:txBody>
      </p:sp>
      <p:sp>
        <p:nvSpPr>
          <p:cNvPr id="38" name="SK-5-text-37"/>
          <p:cNvSpPr/>
          <p:nvPr/>
        </p:nvSpPr>
        <p:spPr>
          <a:xfrm>
            <a:off x="4826050" y="4630043"/>
            <a:ext cx="2882950" cy="6000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A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Proyectos de innovación aplicada, emprendimiento y transferencia tecnológica con el sector privado.</a:t>
            </a:r>
            <a:endParaRPr lang="en-US" sz="1125" dirty="0"/>
          </a:p>
        </p:txBody>
      </p:sp>
      <p:sp>
        <p:nvSpPr>
          <p:cNvPr id="39" name="SK-5-text-38"/>
          <p:cNvSpPr/>
          <p:nvPr/>
        </p:nvSpPr>
        <p:spPr>
          <a:xfrm>
            <a:off x="8166199" y="1379636"/>
            <a:ext cx="4025801" cy="20478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b="1" kern="0" spc="90" dirty="0">
                <a:solidFill>
                  <a:srgbClr val="6C75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ESCALAMIENTO, POLÍTICA Y SEGUIMIENTO</a:t>
            </a:r>
            <a:endParaRPr lang="en-US" sz="975" dirty="0"/>
          </a:p>
        </p:txBody>
      </p:sp>
      <p:sp>
        <p:nvSpPr>
          <p:cNvPr id="40" name="SK-5-text-39"/>
          <p:cNvSpPr/>
          <p:nvPr/>
        </p:nvSpPr>
        <p:spPr>
          <a:xfrm>
            <a:off x="8509099" y="1829693"/>
            <a:ext cx="3682901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Propuestas de Política Pública</a:t>
            </a:r>
            <a:endParaRPr lang="en-US" sz="1500" dirty="0"/>
          </a:p>
        </p:txBody>
      </p:sp>
      <p:sp>
        <p:nvSpPr>
          <p:cNvPr id="41" name="SK-5-text-40"/>
          <p:cNvSpPr/>
          <p:nvPr/>
        </p:nvSpPr>
        <p:spPr>
          <a:xfrm>
            <a:off x="8509099" y="2096393"/>
            <a:ext cx="2882950" cy="6000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A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Recomendaciones basadas en evidencia territorial para fortalecer el marco normativo nacional.</a:t>
            </a:r>
            <a:endParaRPr lang="en-US" sz="1125" dirty="0"/>
          </a:p>
        </p:txBody>
      </p:sp>
      <p:sp>
        <p:nvSpPr>
          <p:cNvPr id="42" name="SK-5-text-41"/>
          <p:cNvSpPr/>
          <p:nvPr/>
        </p:nvSpPr>
        <p:spPr>
          <a:xfrm>
            <a:off x="8509099" y="2867918"/>
            <a:ext cx="288295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Recomendaciones para Autoridades</a:t>
            </a:r>
            <a:endParaRPr lang="en-US" sz="1500" dirty="0"/>
          </a:p>
        </p:txBody>
      </p:sp>
      <p:sp>
        <p:nvSpPr>
          <p:cNvPr id="43" name="SK-5-text-42"/>
          <p:cNvSpPr/>
          <p:nvPr/>
        </p:nvSpPr>
        <p:spPr>
          <a:xfrm>
            <a:off x="8509099" y="3363218"/>
            <a:ext cx="2882950" cy="6000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A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Informes ejecutivos para Gobiernos Regionales y Ministerios sobre la situación de la ETP.</a:t>
            </a:r>
            <a:endParaRPr lang="en-US" sz="1125" dirty="0"/>
          </a:p>
        </p:txBody>
      </p:sp>
      <p:sp>
        <p:nvSpPr>
          <p:cNvPr id="44" name="SK-5-text-43"/>
          <p:cNvSpPr/>
          <p:nvPr/>
        </p:nvSpPr>
        <p:spPr>
          <a:xfrm>
            <a:off x="8509099" y="4134743"/>
            <a:ext cx="3682901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Hoja de Ruta Regional</a:t>
            </a:r>
            <a:endParaRPr lang="en-US" sz="1500" dirty="0"/>
          </a:p>
        </p:txBody>
      </p:sp>
      <p:sp>
        <p:nvSpPr>
          <p:cNvPr id="45" name="SK-5-text-44"/>
          <p:cNvSpPr/>
          <p:nvPr/>
        </p:nvSpPr>
        <p:spPr>
          <a:xfrm>
            <a:off x="8509099" y="4401443"/>
            <a:ext cx="2882950" cy="6000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A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Cronograma de implementación de corto y mediano plazo para el Consejo.</a:t>
            </a:r>
            <a:endParaRPr lang="en-US" sz="112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6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6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6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81000"/>
            <a:ext cx="11049000" cy="710505"/>
          </a:xfrm>
          <a:prstGeom prst="rect">
            <a:avLst/>
          </a:prstGeom>
        </p:spPr>
      </p:pic>
      <p:pic>
        <p:nvPicPr>
          <p:cNvPr id="5" name="SK-6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2625030"/>
            <a:ext cx="1480393" cy="3623370"/>
          </a:xfrm>
          <a:prstGeom prst="rect">
            <a:avLst/>
          </a:prstGeom>
        </p:spPr>
      </p:pic>
      <p:pic>
        <p:nvPicPr>
          <p:cNvPr id="6" name="SK-6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4922" y="2853630"/>
            <a:ext cx="533400" cy="533400"/>
          </a:xfrm>
          <a:prstGeom prst="rect">
            <a:avLst/>
          </a:prstGeom>
        </p:spPr>
      </p:pic>
      <p:pic>
        <p:nvPicPr>
          <p:cNvPr id="7" name="SK-6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16372" y="3044130"/>
            <a:ext cx="190500" cy="152400"/>
          </a:xfrm>
          <a:prstGeom prst="rect">
            <a:avLst/>
          </a:prstGeom>
        </p:spPr>
      </p:pic>
      <p:pic>
        <p:nvPicPr>
          <p:cNvPr id="8" name="SK-6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66193" y="2625030"/>
            <a:ext cx="1480393" cy="3623370"/>
          </a:xfrm>
          <a:prstGeom prst="rect">
            <a:avLst/>
          </a:prstGeom>
        </p:spPr>
      </p:pic>
      <p:pic>
        <p:nvPicPr>
          <p:cNvPr id="9" name="SK-6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39616" y="2853630"/>
            <a:ext cx="533400" cy="533400"/>
          </a:xfrm>
          <a:prstGeom prst="rect">
            <a:avLst/>
          </a:prstGeom>
        </p:spPr>
      </p:pic>
      <p:pic>
        <p:nvPicPr>
          <p:cNvPr id="10" name="SK-6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811066" y="3044130"/>
            <a:ext cx="190500" cy="152400"/>
          </a:xfrm>
          <a:prstGeom prst="rect">
            <a:avLst/>
          </a:prstGeom>
        </p:spPr>
      </p:pic>
      <p:pic>
        <p:nvPicPr>
          <p:cNvPr id="11" name="SK-6-img-10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60887" y="2625030"/>
            <a:ext cx="1480393" cy="3623370"/>
          </a:xfrm>
          <a:prstGeom prst="rect">
            <a:avLst/>
          </a:prstGeom>
        </p:spPr>
      </p:pic>
      <p:pic>
        <p:nvPicPr>
          <p:cNvPr id="12" name="SK-6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34309" y="2853630"/>
            <a:ext cx="533400" cy="533400"/>
          </a:xfrm>
          <a:prstGeom prst="rect">
            <a:avLst/>
          </a:prstGeom>
        </p:spPr>
      </p:pic>
      <p:pic>
        <p:nvPicPr>
          <p:cNvPr id="13" name="SK-6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405759" y="3044130"/>
            <a:ext cx="190500" cy="152400"/>
          </a:xfrm>
          <a:prstGeom prst="rect">
            <a:avLst/>
          </a:prstGeom>
        </p:spPr>
      </p:pic>
      <p:pic>
        <p:nvPicPr>
          <p:cNvPr id="14" name="SK-6-img-13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55580" y="2625030"/>
            <a:ext cx="1480393" cy="3623370"/>
          </a:xfrm>
          <a:prstGeom prst="rect">
            <a:avLst/>
          </a:prstGeom>
        </p:spPr>
      </p:pic>
      <p:pic>
        <p:nvPicPr>
          <p:cNvPr id="15" name="SK-6-img-14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829002" y="2853630"/>
            <a:ext cx="533400" cy="533400"/>
          </a:xfrm>
          <a:prstGeom prst="rect">
            <a:avLst/>
          </a:prstGeom>
        </p:spPr>
      </p:pic>
      <p:pic>
        <p:nvPicPr>
          <p:cNvPr id="16" name="SK-6-img-15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000452" y="3044130"/>
            <a:ext cx="190500" cy="152400"/>
          </a:xfrm>
          <a:prstGeom prst="rect">
            <a:avLst/>
          </a:prstGeom>
        </p:spPr>
      </p:pic>
      <p:pic>
        <p:nvPicPr>
          <p:cNvPr id="17" name="SK-6-img-16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950273" y="2625030"/>
            <a:ext cx="1480393" cy="3623370"/>
          </a:xfrm>
          <a:prstGeom prst="rect">
            <a:avLst/>
          </a:prstGeom>
        </p:spPr>
      </p:pic>
      <p:pic>
        <p:nvPicPr>
          <p:cNvPr id="18" name="SK-6-img-17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423696" y="2853630"/>
            <a:ext cx="533400" cy="533400"/>
          </a:xfrm>
          <a:prstGeom prst="rect">
            <a:avLst/>
          </a:prstGeom>
        </p:spPr>
      </p:pic>
      <p:pic>
        <p:nvPicPr>
          <p:cNvPr id="19" name="SK-6-img-18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595146" y="3044130"/>
            <a:ext cx="190500" cy="152400"/>
          </a:xfrm>
          <a:prstGeom prst="rect">
            <a:avLst/>
          </a:prstGeom>
        </p:spPr>
      </p:pic>
      <p:pic>
        <p:nvPicPr>
          <p:cNvPr id="20" name="SK-6-img-19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44967" y="2625030"/>
            <a:ext cx="1480393" cy="3623370"/>
          </a:xfrm>
          <a:prstGeom prst="rect">
            <a:avLst/>
          </a:prstGeom>
        </p:spPr>
      </p:pic>
      <p:pic>
        <p:nvPicPr>
          <p:cNvPr id="21" name="SK-6-img-2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18389" y="2853630"/>
            <a:ext cx="533400" cy="533400"/>
          </a:xfrm>
          <a:prstGeom prst="rect">
            <a:avLst/>
          </a:prstGeom>
        </p:spPr>
      </p:pic>
      <p:pic>
        <p:nvPicPr>
          <p:cNvPr id="22" name="SK-6-img-21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189839" y="3044130"/>
            <a:ext cx="190500" cy="152400"/>
          </a:xfrm>
          <a:prstGeom prst="rect">
            <a:avLst/>
          </a:prstGeom>
        </p:spPr>
      </p:pic>
      <p:pic>
        <p:nvPicPr>
          <p:cNvPr id="23" name="SK-6-img-22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139660" y="2625030"/>
            <a:ext cx="1480393" cy="3623370"/>
          </a:xfrm>
          <a:prstGeom prst="rect">
            <a:avLst/>
          </a:prstGeom>
        </p:spPr>
      </p:pic>
      <p:pic>
        <p:nvPicPr>
          <p:cNvPr id="24" name="SK-6-img-23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0613082" y="2853630"/>
            <a:ext cx="533400" cy="533400"/>
          </a:xfrm>
          <a:prstGeom prst="rect">
            <a:avLst/>
          </a:prstGeom>
        </p:spPr>
      </p:pic>
      <p:pic>
        <p:nvPicPr>
          <p:cNvPr id="25" name="SK-6-img-24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0784532" y="3044130"/>
            <a:ext cx="190500" cy="152400"/>
          </a:xfrm>
          <a:prstGeom prst="rect">
            <a:avLst/>
          </a:prstGeom>
        </p:spPr>
      </p:pic>
      <p:pic>
        <p:nvPicPr>
          <p:cNvPr id="26" name="SK-6-img-25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0" y="6819900"/>
            <a:ext cx="12192000" cy="38100"/>
          </a:xfrm>
          <a:prstGeom prst="rect">
            <a:avLst/>
          </a:prstGeom>
        </p:spPr>
      </p:pic>
      <p:sp>
        <p:nvSpPr>
          <p:cNvPr id="27" name="SK-6-text-26"/>
          <p:cNvSpPr/>
          <p:nvPr/>
        </p:nvSpPr>
        <p:spPr>
          <a:xfrm>
            <a:off x="800100" y="381000"/>
            <a:ext cx="108966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120" dirty="0">
                <a:solidFill>
                  <a:srgbClr val="D52B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SUBSECRETARÍA DE EDUCACIÓN SUPERIOR</a:t>
            </a:r>
            <a:endParaRPr lang="en-US" sz="1050" dirty="0"/>
          </a:p>
        </p:txBody>
      </p:sp>
      <p:sp>
        <p:nvSpPr>
          <p:cNvPr id="28" name="SK-6-text-27"/>
          <p:cNvSpPr/>
          <p:nvPr/>
        </p:nvSpPr>
        <p:spPr>
          <a:xfrm>
            <a:off x="800100" y="657225"/>
            <a:ext cx="11391900" cy="4342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420"/>
              </a:lnSpc>
              <a:buNone/>
            </a:pPr>
            <a:r>
              <a:rPr lang="en-US" sz="2850" b="1" dirty="0">
                <a:solidFill>
                  <a:schemeClr val="accent5">
                    <a:lumMod val="50000"/>
                  </a:scheme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Propósito estratégico de las Comisiones de trabajo</a:t>
            </a:r>
            <a:endParaRPr lang="en-US" sz="285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9" name="SK-6-text-28"/>
          <p:cNvSpPr/>
          <p:nvPr/>
        </p:nvSpPr>
        <p:spPr>
          <a:xfrm>
            <a:off x="571500" y="1410593"/>
            <a:ext cx="11049000" cy="7715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dirty="0">
                <a:solidFill>
                  <a:srgbClr val="4A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Las Comisiones son los mecanismos de especialización del Consejo Regional. Su función no es operativa, sino estratégica: </a:t>
            </a:r>
            <a:r>
              <a:rPr lang="en-US" sz="1400" b="1" dirty="0">
                <a:solidFill>
                  <a:srgbClr val="4A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transformar los desafíos territoriales en decisiones, instrumentos y propuestas de política pública.</a:t>
            </a:r>
            <a:endParaRPr lang="en-US" sz="1400" b="1" dirty="0"/>
          </a:p>
        </p:txBody>
      </p:sp>
      <p:sp>
        <p:nvSpPr>
          <p:cNvPr id="30" name="SK-6-text-29"/>
          <p:cNvSpPr/>
          <p:nvPr/>
        </p:nvSpPr>
        <p:spPr>
          <a:xfrm>
            <a:off x="642938" y="3577530"/>
            <a:ext cx="1337518" cy="4191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Innovación</a:t>
            </a:r>
            <a:endParaRPr lang="en-US" sz="1350" dirty="0"/>
          </a:p>
        </p:txBody>
      </p:sp>
      <p:sp>
        <p:nvSpPr>
          <p:cNvPr id="31" name="SK-6-text-30"/>
          <p:cNvSpPr/>
          <p:nvPr/>
        </p:nvSpPr>
        <p:spPr>
          <a:xfrm>
            <a:off x="685800" y="4149030"/>
            <a:ext cx="1251793" cy="93315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470"/>
              </a:lnSpc>
              <a:buNone/>
            </a:pPr>
            <a:r>
              <a:rPr lang="en-US" sz="1050" dirty="0">
                <a:solidFill>
                  <a:srgbClr val="4A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Convertir desafíos territoriales en innovación aplicada y emprendimiento.</a:t>
            </a:r>
            <a:endParaRPr lang="en-US" sz="1050" dirty="0"/>
          </a:p>
        </p:txBody>
      </p:sp>
      <p:sp>
        <p:nvSpPr>
          <p:cNvPr id="32" name="SK-6-text-31"/>
          <p:cNvSpPr/>
          <p:nvPr/>
        </p:nvSpPr>
        <p:spPr>
          <a:xfrm>
            <a:off x="2237631" y="3577530"/>
            <a:ext cx="1337518" cy="4191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Empleabilidad</a:t>
            </a:r>
            <a:endParaRPr lang="en-US" sz="1350" dirty="0"/>
          </a:p>
        </p:txBody>
      </p:sp>
      <p:sp>
        <p:nvSpPr>
          <p:cNvPr id="33" name="SK-6-text-32"/>
          <p:cNvSpPr/>
          <p:nvPr/>
        </p:nvSpPr>
        <p:spPr>
          <a:xfrm>
            <a:off x="2280493" y="4149030"/>
            <a:ext cx="1251793" cy="7465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470"/>
              </a:lnSpc>
              <a:buNone/>
            </a:pPr>
            <a:r>
              <a:rPr lang="en-US" sz="1050" dirty="0">
                <a:solidFill>
                  <a:srgbClr val="4A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Conectar formación, inserción laboral y empleo de calidad.</a:t>
            </a:r>
            <a:endParaRPr lang="en-US" sz="1050" dirty="0"/>
          </a:p>
        </p:txBody>
      </p:sp>
      <p:sp>
        <p:nvSpPr>
          <p:cNvPr id="34" name="SK-6-text-33"/>
          <p:cNvSpPr/>
          <p:nvPr/>
        </p:nvSpPr>
        <p:spPr>
          <a:xfrm>
            <a:off x="3832324" y="3577530"/>
            <a:ext cx="1337518" cy="4191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Pertinencia</a:t>
            </a:r>
            <a:endParaRPr lang="en-US" sz="1350" dirty="0"/>
          </a:p>
        </p:txBody>
      </p:sp>
      <p:sp>
        <p:nvSpPr>
          <p:cNvPr id="35" name="SK-6-text-34"/>
          <p:cNvSpPr/>
          <p:nvPr/>
        </p:nvSpPr>
        <p:spPr>
          <a:xfrm>
            <a:off x="3875187" y="4149030"/>
            <a:ext cx="1251793" cy="111978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470"/>
              </a:lnSpc>
              <a:buNone/>
            </a:pPr>
            <a:r>
              <a:rPr lang="en-US" sz="1050" dirty="0">
                <a:solidFill>
                  <a:srgbClr val="4A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Alinear oferta formativa y necesidades productivas presentes y futuras.</a:t>
            </a:r>
            <a:endParaRPr lang="en-US" sz="1050" dirty="0"/>
          </a:p>
        </p:txBody>
      </p:sp>
      <p:sp>
        <p:nvSpPr>
          <p:cNvPr id="36" name="SK-6-text-35"/>
          <p:cNvSpPr/>
          <p:nvPr/>
        </p:nvSpPr>
        <p:spPr>
          <a:xfrm>
            <a:off x="5469880" y="3577530"/>
            <a:ext cx="1251793" cy="4191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Estado–Empresa</a:t>
            </a:r>
            <a:endParaRPr lang="en-US" sz="1350" dirty="0"/>
          </a:p>
        </p:txBody>
      </p:sp>
      <p:sp>
        <p:nvSpPr>
          <p:cNvPr id="37" name="SK-6-text-36"/>
          <p:cNvSpPr/>
          <p:nvPr/>
        </p:nvSpPr>
        <p:spPr>
          <a:xfrm>
            <a:off x="5469880" y="4149030"/>
            <a:ext cx="1251793" cy="7465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470"/>
              </a:lnSpc>
              <a:buNone/>
            </a:pPr>
            <a:r>
              <a:rPr lang="en-US" sz="1050" dirty="0">
                <a:solidFill>
                  <a:srgbClr val="4A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Institucionalizar colaboración público-privada permanente.</a:t>
            </a:r>
            <a:endParaRPr lang="en-US" sz="1050" dirty="0"/>
          </a:p>
        </p:txBody>
      </p:sp>
      <p:sp>
        <p:nvSpPr>
          <p:cNvPr id="38" name="SK-6-text-37"/>
          <p:cNvSpPr/>
          <p:nvPr/>
        </p:nvSpPr>
        <p:spPr>
          <a:xfrm>
            <a:off x="7021711" y="3577530"/>
            <a:ext cx="1337518" cy="4191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Credenciales</a:t>
            </a:r>
            <a:endParaRPr lang="en-US" sz="1350" dirty="0"/>
          </a:p>
        </p:txBody>
      </p:sp>
      <p:sp>
        <p:nvSpPr>
          <p:cNvPr id="39" name="SK-6-text-38"/>
          <p:cNvSpPr/>
          <p:nvPr/>
        </p:nvSpPr>
        <p:spPr>
          <a:xfrm>
            <a:off x="7064573" y="4149030"/>
            <a:ext cx="1251793" cy="93315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470"/>
              </a:lnSpc>
              <a:buNone/>
            </a:pPr>
            <a:r>
              <a:rPr lang="en-US" sz="1050" dirty="0">
                <a:solidFill>
                  <a:srgbClr val="4A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Reconocer competencias mediante certificaciones y microcredenciales.</a:t>
            </a:r>
            <a:endParaRPr lang="en-US" sz="1050" dirty="0"/>
          </a:p>
        </p:txBody>
      </p:sp>
      <p:sp>
        <p:nvSpPr>
          <p:cNvPr id="40" name="SK-6-text-39"/>
          <p:cNvSpPr/>
          <p:nvPr/>
        </p:nvSpPr>
        <p:spPr>
          <a:xfrm>
            <a:off x="8616404" y="3577530"/>
            <a:ext cx="1337518" cy="4191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Articulación</a:t>
            </a:r>
            <a:endParaRPr lang="en-US" sz="1350" dirty="0"/>
          </a:p>
        </p:txBody>
      </p:sp>
      <p:sp>
        <p:nvSpPr>
          <p:cNvPr id="41" name="SK-6-text-40"/>
          <p:cNvSpPr/>
          <p:nvPr/>
        </p:nvSpPr>
        <p:spPr>
          <a:xfrm>
            <a:off x="8659267" y="4149030"/>
            <a:ext cx="1251793" cy="93315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470"/>
              </a:lnSpc>
              <a:buNone/>
            </a:pPr>
            <a:r>
              <a:rPr lang="en-US" sz="1050" dirty="0">
                <a:solidFill>
                  <a:srgbClr val="4A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Construir trayectorias entre EMTP, ESTP y formación continua.</a:t>
            </a:r>
            <a:endParaRPr lang="en-US" sz="1050" dirty="0"/>
          </a:p>
        </p:txBody>
      </p:sp>
      <p:sp>
        <p:nvSpPr>
          <p:cNvPr id="42" name="SK-6-text-41"/>
          <p:cNvSpPr/>
          <p:nvPr/>
        </p:nvSpPr>
        <p:spPr>
          <a:xfrm>
            <a:off x="10211098" y="3577530"/>
            <a:ext cx="1337518" cy="4191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Normativa</a:t>
            </a:r>
            <a:endParaRPr lang="en-US" sz="1350" dirty="0"/>
          </a:p>
        </p:txBody>
      </p:sp>
      <p:sp>
        <p:nvSpPr>
          <p:cNvPr id="43" name="SK-6-text-42"/>
          <p:cNvSpPr/>
          <p:nvPr/>
        </p:nvSpPr>
        <p:spPr>
          <a:xfrm>
            <a:off x="10253960" y="4149030"/>
            <a:ext cx="1251793" cy="7465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470"/>
              </a:lnSpc>
              <a:buNone/>
            </a:pPr>
            <a:r>
              <a:rPr lang="en-US" sz="1050" dirty="0">
                <a:solidFill>
                  <a:srgbClr val="4A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Traducir evidencia territorial en propuestas regulatorias.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7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7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7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81000"/>
            <a:ext cx="11049000" cy="1144786"/>
          </a:xfrm>
          <a:prstGeom prst="rect">
            <a:avLst/>
          </a:prstGeom>
        </p:spPr>
      </p:pic>
      <p:pic>
        <p:nvPicPr>
          <p:cNvPr id="5" name="SK-7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1716286"/>
            <a:ext cx="11049000" cy="1010543"/>
          </a:xfrm>
          <a:prstGeom prst="rect">
            <a:avLst/>
          </a:prstGeom>
        </p:spPr>
      </p:pic>
      <p:pic>
        <p:nvPicPr>
          <p:cNvPr id="6" name="SK-7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2879229"/>
            <a:ext cx="3145631" cy="3750171"/>
          </a:xfrm>
          <a:prstGeom prst="rect">
            <a:avLst/>
          </a:prstGeom>
        </p:spPr>
      </p:pic>
      <p:pic>
        <p:nvPicPr>
          <p:cNvPr id="7" name="SK-7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5800" y="2993529"/>
            <a:ext cx="2917031" cy="304800"/>
          </a:xfrm>
          <a:prstGeom prst="rect">
            <a:avLst/>
          </a:prstGeom>
        </p:spPr>
      </p:pic>
      <p:pic>
        <p:nvPicPr>
          <p:cNvPr id="8" name="SK-7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5800" y="3031629"/>
            <a:ext cx="190500" cy="152400"/>
          </a:xfrm>
          <a:prstGeom prst="rect">
            <a:avLst/>
          </a:prstGeom>
        </p:spPr>
      </p:pic>
      <p:pic>
        <p:nvPicPr>
          <p:cNvPr id="9" name="SK-7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5800" y="3526929"/>
            <a:ext cx="304800" cy="304800"/>
          </a:xfrm>
          <a:prstGeom prst="rect">
            <a:avLst/>
          </a:prstGeom>
        </p:spPr>
      </p:pic>
      <p:pic>
        <p:nvPicPr>
          <p:cNvPr id="10" name="SK-7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4856" y="3610719"/>
            <a:ext cx="166688" cy="137220"/>
          </a:xfrm>
          <a:prstGeom prst="rect">
            <a:avLst/>
          </a:prstGeom>
        </p:spPr>
      </p:pic>
      <p:pic>
        <p:nvPicPr>
          <p:cNvPr id="11" name="SK-7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85800" y="4098429"/>
            <a:ext cx="304800" cy="304800"/>
          </a:xfrm>
          <a:prstGeom prst="rect">
            <a:avLst/>
          </a:prstGeom>
        </p:spPr>
      </p:pic>
      <p:pic>
        <p:nvPicPr>
          <p:cNvPr id="12" name="SK-7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54856" y="4182219"/>
            <a:ext cx="166688" cy="137220"/>
          </a:xfrm>
          <a:prstGeom prst="rect">
            <a:avLst/>
          </a:prstGeom>
        </p:spPr>
      </p:pic>
      <p:pic>
        <p:nvPicPr>
          <p:cNvPr id="13" name="SK-7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85800" y="4669929"/>
            <a:ext cx="304800" cy="304800"/>
          </a:xfrm>
          <a:prstGeom prst="rect">
            <a:avLst/>
          </a:prstGeom>
        </p:spPr>
      </p:pic>
      <p:pic>
        <p:nvPicPr>
          <p:cNvPr id="14" name="SK-7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54856" y="4753719"/>
            <a:ext cx="166688" cy="137220"/>
          </a:xfrm>
          <a:prstGeom prst="rect">
            <a:avLst/>
          </a:prstGeom>
        </p:spPr>
      </p:pic>
      <p:pic>
        <p:nvPicPr>
          <p:cNvPr id="15" name="SK-7-img-14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85800" y="5241429"/>
            <a:ext cx="304800" cy="304800"/>
          </a:xfrm>
          <a:prstGeom prst="rect">
            <a:avLst/>
          </a:prstGeom>
        </p:spPr>
      </p:pic>
      <p:pic>
        <p:nvPicPr>
          <p:cNvPr id="16" name="SK-7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54856" y="5325219"/>
            <a:ext cx="166688" cy="137220"/>
          </a:xfrm>
          <a:prstGeom prst="rect">
            <a:avLst/>
          </a:prstGeom>
        </p:spPr>
      </p:pic>
      <p:pic>
        <p:nvPicPr>
          <p:cNvPr id="17" name="SK-7-img-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85800" y="5812929"/>
            <a:ext cx="304800" cy="304800"/>
          </a:xfrm>
          <a:prstGeom prst="rect">
            <a:avLst/>
          </a:prstGeom>
        </p:spPr>
      </p:pic>
      <p:pic>
        <p:nvPicPr>
          <p:cNvPr id="18" name="SK-7-img-17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54856" y="5896719"/>
            <a:ext cx="166688" cy="137220"/>
          </a:xfrm>
          <a:prstGeom prst="rect">
            <a:avLst/>
          </a:prstGeom>
        </p:spPr>
      </p:pic>
      <p:pic>
        <p:nvPicPr>
          <p:cNvPr id="19" name="SK-7-img-18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831431" y="4640014"/>
            <a:ext cx="285750" cy="228600"/>
          </a:xfrm>
          <a:prstGeom prst="rect">
            <a:avLst/>
          </a:prstGeom>
        </p:spPr>
      </p:pic>
      <p:pic>
        <p:nvPicPr>
          <p:cNvPr id="20" name="SK-7-img-19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231481" y="2879229"/>
            <a:ext cx="3729038" cy="3750171"/>
          </a:xfrm>
          <a:prstGeom prst="rect">
            <a:avLst/>
          </a:prstGeom>
        </p:spPr>
      </p:pic>
      <p:pic>
        <p:nvPicPr>
          <p:cNvPr id="21" name="SK-7-img-20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345781" y="2993529"/>
            <a:ext cx="3500438" cy="304800"/>
          </a:xfrm>
          <a:prstGeom prst="rect">
            <a:avLst/>
          </a:prstGeom>
        </p:spPr>
      </p:pic>
      <p:pic>
        <p:nvPicPr>
          <p:cNvPr id="22" name="SK-7-img-21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345781" y="3031629"/>
            <a:ext cx="190500" cy="152400"/>
          </a:xfrm>
          <a:prstGeom prst="rect">
            <a:avLst/>
          </a:prstGeom>
        </p:spPr>
      </p:pic>
      <p:pic>
        <p:nvPicPr>
          <p:cNvPr id="23" name="SK-7-img-22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345781" y="3450729"/>
            <a:ext cx="3500438" cy="281880"/>
          </a:xfrm>
          <a:prstGeom prst="rect">
            <a:avLst/>
          </a:prstGeom>
        </p:spPr>
      </p:pic>
      <p:pic>
        <p:nvPicPr>
          <p:cNvPr id="24" name="SK-7-img-23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345781" y="3808809"/>
            <a:ext cx="3500438" cy="281880"/>
          </a:xfrm>
          <a:prstGeom prst="rect">
            <a:avLst/>
          </a:prstGeom>
        </p:spPr>
      </p:pic>
      <p:pic>
        <p:nvPicPr>
          <p:cNvPr id="25" name="SK-7-img-24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345781" y="4166890"/>
            <a:ext cx="3500438" cy="281880"/>
          </a:xfrm>
          <a:prstGeom prst="rect">
            <a:avLst/>
          </a:prstGeom>
        </p:spPr>
      </p:pic>
      <p:pic>
        <p:nvPicPr>
          <p:cNvPr id="26" name="SK-7-img-25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345781" y="4524970"/>
            <a:ext cx="3500438" cy="281880"/>
          </a:xfrm>
          <a:prstGeom prst="rect">
            <a:avLst/>
          </a:prstGeom>
        </p:spPr>
      </p:pic>
      <p:pic>
        <p:nvPicPr>
          <p:cNvPr id="27" name="SK-7-img-26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4345781" y="4883051"/>
            <a:ext cx="3500438" cy="281880"/>
          </a:xfrm>
          <a:prstGeom prst="rect">
            <a:avLst/>
          </a:prstGeom>
        </p:spPr>
      </p:pic>
      <p:pic>
        <p:nvPicPr>
          <p:cNvPr id="28" name="SK-7-img-2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074819" y="4640014"/>
            <a:ext cx="285750" cy="228600"/>
          </a:xfrm>
          <a:prstGeom prst="rect">
            <a:avLst/>
          </a:prstGeom>
        </p:spPr>
      </p:pic>
      <p:pic>
        <p:nvPicPr>
          <p:cNvPr id="29" name="SK-7-img-28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8474869" y="2879229"/>
            <a:ext cx="3145631" cy="3750171"/>
          </a:xfrm>
          <a:prstGeom prst="rect">
            <a:avLst/>
          </a:prstGeom>
        </p:spPr>
      </p:pic>
      <p:pic>
        <p:nvPicPr>
          <p:cNvPr id="30" name="SK-7-img-29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8589169" y="2993529"/>
            <a:ext cx="2917031" cy="304800"/>
          </a:xfrm>
          <a:prstGeom prst="rect">
            <a:avLst/>
          </a:prstGeom>
        </p:spPr>
      </p:pic>
      <p:pic>
        <p:nvPicPr>
          <p:cNvPr id="31" name="SK-7-img-30" descr="preencoded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8589169" y="3031629"/>
            <a:ext cx="190500" cy="152400"/>
          </a:xfrm>
          <a:prstGeom prst="rect">
            <a:avLst/>
          </a:prstGeom>
        </p:spPr>
      </p:pic>
      <p:pic>
        <p:nvPicPr>
          <p:cNvPr id="32" name="SK-7-img-31" descr="preencoded.pn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8589169" y="3450729"/>
            <a:ext cx="2917031" cy="333375"/>
          </a:xfrm>
          <a:prstGeom prst="rect">
            <a:avLst/>
          </a:prstGeom>
        </p:spPr>
      </p:pic>
      <p:pic>
        <p:nvPicPr>
          <p:cNvPr id="33" name="SK-7-img-32" descr="preencoded.png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11229975" y="3607891"/>
            <a:ext cx="171450" cy="19050"/>
          </a:xfrm>
          <a:prstGeom prst="rect">
            <a:avLst/>
          </a:prstGeom>
        </p:spPr>
      </p:pic>
      <p:pic>
        <p:nvPicPr>
          <p:cNvPr id="34" name="SK-7-img-33" descr="preencoded.pn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8589169" y="3841254"/>
            <a:ext cx="2917031" cy="333375"/>
          </a:xfrm>
          <a:prstGeom prst="rect">
            <a:avLst/>
          </a:prstGeom>
        </p:spPr>
      </p:pic>
      <p:pic>
        <p:nvPicPr>
          <p:cNvPr id="35" name="SK-7-img-34" descr="preencoded.png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11229975" y="3998416"/>
            <a:ext cx="171450" cy="19050"/>
          </a:xfrm>
          <a:prstGeom prst="rect">
            <a:avLst/>
          </a:prstGeom>
        </p:spPr>
      </p:pic>
      <p:pic>
        <p:nvPicPr>
          <p:cNvPr id="36" name="SK-7-img-35" descr="preencoded.pn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8589169" y="4231779"/>
            <a:ext cx="2917031" cy="333375"/>
          </a:xfrm>
          <a:prstGeom prst="rect">
            <a:avLst/>
          </a:prstGeom>
        </p:spPr>
      </p:pic>
      <p:pic>
        <p:nvPicPr>
          <p:cNvPr id="37" name="SK-7-img-36" descr="preencoded.png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11229975" y="4388941"/>
            <a:ext cx="171450" cy="19050"/>
          </a:xfrm>
          <a:prstGeom prst="rect">
            <a:avLst/>
          </a:prstGeom>
        </p:spPr>
      </p:pic>
      <p:pic>
        <p:nvPicPr>
          <p:cNvPr id="38" name="SK-7-img-37" descr="preencoded.pn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8589169" y="4622304"/>
            <a:ext cx="2917031" cy="333375"/>
          </a:xfrm>
          <a:prstGeom prst="rect">
            <a:avLst/>
          </a:prstGeom>
        </p:spPr>
      </p:pic>
      <p:pic>
        <p:nvPicPr>
          <p:cNvPr id="39" name="SK-7-img-38" descr="preencoded.png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11229975" y="4779466"/>
            <a:ext cx="171450" cy="19050"/>
          </a:xfrm>
          <a:prstGeom prst="rect">
            <a:avLst/>
          </a:prstGeom>
        </p:spPr>
      </p:pic>
      <p:pic>
        <p:nvPicPr>
          <p:cNvPr id="40" name="SK-7-img-39" descr="preencoded.pn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8589169" y="5012829"/>
            <a:ext cx="2917031" cy="333375"/>
          </a:xfrm>
          <a:prstGeom prst="rect">
            <a:avLst/>
          </a:prstGeom>
        </p:spPr>
      </p:pic>
      <p:pic>
        <p:nvPicPr>
          <p:cNvPr id="41" name="SK-7-img-40" descr="preencoded.png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11229975" y="5169991"/>
            <a:ext cx="171450" cy="19050"/>
          </a:xfrm>
          <a:prstGeom prst="rect">
            <a:avLst/>
          </a:prstGeom>
        </p:spPr>
      </p:pic>
      <p:pic>
        <p:nvPicPr>
          <p:cNvPr id="42" name="SK-7-img-41" descr="preencoded.pn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8589169" y="5403354"/>
            <a:ext cx="2917031" cy="333375"/>
          </a:xfrm>
          <a:prstGeom prst="rect">
            <a:avLst/>
          </a:prstGeom>
        </p:spPr>
      </p:pic>
      <p:pic>
        <p:nvPicPr>
          <p:cNvPr id="43" name="SK-7-img-42" descr="preencoded.png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11229975" y="5560516"/>
            <a:ext cx="171450" cy="19050"/>
          </a:xfrm>
          <a:prstGeom prst="rect">
            <a:avLst/>
          </a:prstGeom>
        </p:spPr>
      </p:pic>
      <p:sp>
        <p:nvSpPr>
          <p:cNvPr id="44" name="SK-7-text-43"/>
          <p:cNvSpPr/>
          <p:nvPr/>
        </p:nvSpPr>
        <p:spPr>
          <a:xfrm>
            <a:off x="800100" y="381000"/>
            <a:ext cx="108966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120" dirty="0">
                <a:solidFill>
                  <a:srgbClr val="D52B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DESAFÍOS → CAPACIDADES → SOLUCIONES → MEDICIÓN</a:t>
            </a:r>
            <a:endParaRPr lang="en-US" sz="1050" dirty="0"/>
          </a:p>
        </p:txBody>
      </p:sp>
      <p:sp>
        <p:nvSpPr>
          <p:cNvPr id="45" name="SK-7-text-44"/>
          <p:cNvSpPr/>
          <p:nvPr/>
        </p:nvSpPr>
        <p:spPr>
          <a:xfrm>
            <a:off x="800100" y="657225"/>
            <a:ext cx="10820400" cy="86856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420"/>
              </a:lnSpc>
              <a:buNone/>
            </a:pPr>
            <a:r>
              <a:rPr lang="en-US" sz="2850" b="1" dirty="0" err="1">
                <a:solidFill>
                  <a:schemeClr val="accent5">
                    <a:lumMod val="50000"/>
                  </a:scheme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Innovación</a:t>
            </a:r>
            <a:r>
              <a:rPr lang="en-US" sz="2850" b="1" dirty="0">
                <a:solidFill>
                  <a:schemeClr val="accent5">
                    <a:lumMod val="50000"/>
                  </a:scheme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: del desafío territorial a </a:t>
            </a:r>
            <a:r>
              <a:rPr lang="en-US" sz="2850" b="1" dirty="0" err="1">
                <a:solidFill>
                  <a:schemeClr val="accent5">
                    <a:lumMod val="50000"/>
                  </a:scheme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soluciones</a:t>
            </a:r>
            <a:r>
              <a:rPr lang="en-US" sz="2850" b="1" dirty="0">
                <a:solidFill>
                  <a:schemeClr val="accent5">
                    <a:lumMod val="50000"/>
                  </a:scheme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reales y transferibles</a:t>
            </a:r>
            <a:endParaRPr lang="en-US" sz="285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6" name="SK-7-text-45"/>
          <p:cNvSpPr/>
          <p:nvPr/>
        </p:nvSpPr>
        <p:spPr>
          <a:xfrm>
            <a:off x="762000" y="1859161"/>
            <a:ext cx="10744200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b="1" kern="0" spc="60" dirty="0">
                <a:solidFill>
                  <a:srgbClr val="0033A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OBJETIVO ESTRATÉGICO</a:t>
            </a:r>
            <a:endParaRPr lang="en-US" sz="975" dirty="0"/>
          </a:p>
        </p:txBody>
      </p:sp>
      <p:sp>
        <p:nvSpPr>
          <p:cNvPr id="47" name="SK-7-text-46"/>
          <p:cNvSpPr/>
          <p:nvPr/>
        </p:nvSpPr>
        <p:spPr>
          <a:xfrm>
            <a:off x="762000" y="2121098"/>
            <a:ext cx="10668000" cy="46285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23"/>
              </a:lnSpc>
              <a:buNone/>
            </a:pPr>
            <a:r>
              <a:rPr lang="en-US" sz="1350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Convertir problemas locales y regionales en desafíos de innovación aplicada, articulando formación TP, sector privado e instrumentos públicos para desarrollar y transferir soluciones.</a:t>
            </a:r>
            <a:endParaRPr lang="en-US" sz="1350" dirty="0"/>
          </a:p>
        </p:txBody>
      </p:sp>
      <p:sp>
        <p:nvSpPr>
          <p:cNvPr id="48" name="SK-7-text-47"/>
          <p:cNvSpPr/>
          <p:nvPr/>
        </p:nvSpPr>
        <p:spPr>
          <a:xfrm>
            <a:off x="971550" y="2993529"/>
            <a:ext cx="3474720" cy="304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LÍNEAS ESTRATÉGICAS</a:t>
            </a:r>
            <a:endParaRPr lang="en-US" sz="1200" dirty="0"/>
          </a:p>
        </p:txBody>
      </p:sp>
      <p:sp>
        <p:nvSpPr>
          <p:cNvPr id="49" name="SK-7-text-48"/>
          <p:cNvSpPr/>
          <p:nvPr/>
        </p:nvSpPr>
        <p:spPr>
          <a:xfrm>
            <a:off x="1104900" y="3586460"/>
            <a:ext cx="4191000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1125" dirty="0">
                <a:solidFill>
                  <a:srgbClr val="4A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Cultura de innovación TP</a:t>
            </a:r>
            <a:endParaRPr lang="en-US" sz="1125" dirty="0"/>
          </a:p>
        </p:txBody>
      </p:sp>
      <p:sp>
        <p:nvSpPr>
          <p:cNvPr id="50" name="SK-7-text-49"/>
          <p:cNvSpPr/>
          <p:nvPr/>
        </p:nvSpPr>
        <p:spPr>
          <a:xfrm>
            <a:off x="1104900" y="4157960"/>
            <a:ext cx="5219700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1125" dirty="0">
                <a:solidFill>
                  <a:srgbClr val="4A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Emprendimiento y formalización</a:t>
            </a:r>
            <a:endParaRPr lang="en-US" sz="1125" dirty="0"/>
          </a:p>
        </p:txBody>
      </p:sp>
      <p:sp>
        <p:nvSpPr>
          <p:cNvPr id="51" name="SK-7-text-50"/>
          <p:cNvSpPr/>
          <p:nvPr/>
        </p:nvSpPr>
        <p:spPr>
          <a:xfrm>
            <a:off x="1104900" y="4729460"/>
            <a:ext cx="4362450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1125" dirty="0">
                <a:solidFill>
                  <a:srgbClr val="4A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Transferencia tecnológica</a:t>
            </a:r>
            <a:endParaRPr lang="en-US" sz="1125" dirty="0"/>
          </a:p>
        </p:txBody>
      </p:sp>
      <p:sp>
        <p:nvSpPr>
          <p:cNvPr id="52" name="SK-7-text-51"/>
          <p:cNvSpPr/>
          <p:nvPr/>
        </p:nvSpPr>
        <p:spPr>
          <a:xfrm>
            <a:off x="1104900" y="5300960"/>
            <a:ext cx="5219700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1125" dirty="0">
                <a:solidFill>
                  <a:srgbClr val="4A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Problemas locales → soluciones</a:t>
            </a:r>
            <a:endParaRPr lang="en-US" sz="1125" dirty="0"/>
          </a:p>
        </p:txBody>
      </p:sp>
      <p:sp>
        <p:nvSpPr>
          <p:cNvPr id="53" name="SK-7-text-52"/>
          <p:cNvSpPr/>
          <p:nvPr/>
        </p:nvSpPr>
        <p:spPr>
          <a:xfrm>
            <a:off x="1104900" y="5872460"/>
            <a:ext cx="5562600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1125" dirty="0">
                <a:solidFill>
                  <a:srgbClr val="4A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Instrumentos públicos y privados</a:t>
            </a:r>
            <a:endParaRPr lang="en-US" sz="1125" dirty="0"/>
          </a:p>
        </p:txBody>
      </p:sp>
      <p:sp>
        <p:nvSpPr>
          <p:cNvPr id="54" name="SK-7-text-53"/>
          <p:cNvSpPr/>
          <p:nvPr/>
        </p:nvSpPr>
        <p:spPr>
          <a:xfrm>
            <a:off x="4631531" y="2993529"/>
            <a:ext cx="3500438" cy="304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PRODUCTOS ESPERADOS</a:t>
            </a:r>
            <a:endParaRPr lang="en-US" sz="1200" dirty="0"/>
          </a:p>
        </p:txBody>
      </p:sp>
      <p:sp>
        <p:nvSpPr>
          <p:cNvPr id="55" name="SK-7-text-54"/>
          <p:cNvSpPr/>
          <p:nvPr/>
        </p:nvSpPr>
        <p:spPr>
          <a:xfrm>
            <a:off x="4450556" y="3450729"/>
            <a:ext cx="7060941" cy="2818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170"/>
              </a:lnSpc>
              <a:buNone/>
            </a:pPr>
            <a:r>
              <a:rPr lang="en-US" sz="975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Catastro de desafíos territoriales y empresariales</a:t>
            </a:r>
            <a:endParaRPr lang="en-US" sz="975" dirty="0"/>
          </a:p>
        </p:txBody>
      </p:sp>
      <p:sp>
        <p:nvSpPr>
          <p:cNvPr id="56" name="SK-7-text-55"/>
          <p:cNvSpPr/>
          <p:nvPr/>
        </p:nvSpPr>
        <p:spPr>
          <a:xfrm>
            <a:off x="4450556" y="3808809"/>
            <a:ext cx="5524298" cy="2818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170"/>
              </a:lnSpc>
              <a:buNone/>
            </a:pPr>
            <a:r>
              <a:rPr lang="en-US" sz="975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Repositorio regional de pilotos y proyectos</a:t>
            </a:r>
            <a:endParaRPr lang="en-US" sz="975" dirty="0"/>
          </a:p>
        </p:txBody>
      </p:sp>
      <p:sp>
        <p:nvSpPr>
          <p:cNvPr id="57" name="SK-7-text-56"/>
          <p:cNvSpPr/>
          <p:nvPr/>
        </p:nvSpPr>
        <p:spPr>
          <a:xfrm>
            <a:off x="4450556" y="4166890"/>
            <a:ext cx="5943382" cy="2818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170"/>
              </a:lnSpc>
              <a:buNone/>
            </a:pPr>
            <a:r>
              <a:rPr lang="en-US" sz="975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Programa de emprendimiento y formalización</a:t>
            </a:r>
            <a:endParaRPr lang="en-US" sz="975" dirty="0"/>
          </a:p>
        </p:txBody>
      </p:sp>
      <p:sp>
        <p:nvSpPr>
          <p:cNvPr id="58" name="SK-7-text-57"/>
          <p:cNvSpPr/>
          <p:nvPr/>
        </p:nvSpPr>
        <p:spPr>
          <a:xfrm>
            <a:off x="4450556" y="4524970"/>
            <a:ext cx="5524298" cy="2818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170"/>
              </a:lnSpc>
              <a:buNone/>
            </a:pPr>
            <a:r>
              <a:rPr lang="en-US" sz="975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Portafolio de transferencia tecnológica</a:t>
            </a:r>
            <a:endParaRPr lang="en-US" sz="975" dirty="0"/>
          </a:p>
        </p:txBody>
      </p:sp>
      <p:sp>
        <p:nvSpPr>
          <p:cNvPr id="59" name="SK-7-text-58"/>
          <p:cNvSpPr/>
          <p:nvPr/>
        </p:nvSpPr>
        <p:spPr>
          <a:xfrm>
            <a:off x="4450556" y="4883051"/>
            <a:ext cx="5663993" cy="2818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170"/>
              </a:lnSpc>
              <a:buNone/>
            </a:pPr>
            <a:r>
              <a:rPr lang="en-US" sz="975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Hoja de ruta e indicadores de innovación</a:t>
            </a:r>
            <a:endParaRPr lang="en-US" sz="975" dirty="0"/>
          </a:p>
        </p:txBody>
      </p:sp>
      <p:sp>
        <p:nvSpPr>
          <p:cNvPr id="60" name="SK-7-text-59"/>
          <p:cNvSpPr/>
          <p:nvPr/>
        </p:nvSpPr>
        <p:spPr>
          <a:xfrm>
            <a:off x="8874919" y="2993529"/>
            <a:ext cx="3317081" cy="304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INDICADORES PROPUESTOS</a:t>
            </a:r>
            <a:endParaRPr lang="en-US" sz="1200" dirty="0"/>
          </a:p>
        </p:txBody>
      </p:sp>
      <p:sp>
        <p:nvSpPr>
          <p:cNvPr id="61" name="SK-7-text-60"/>
          <p:cNvSpPr/>
          <p:nvPr/>
        </p:nvSpPr>
        <p:spPr>
          <a:xfrm>
            <a:off x="8693944" y="3517404"/>
            <a:ext cx="3498056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4A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N.º proyectos de innovación</a:t>
            </a:r>
            <a:endParaRPr lang="en-US" sz="1050" dirty="0"/>
          </a:p>
        </p:txBody>
      </p:sp>
      <p:sp>
        <p:nvSpPr>
          <p:cNvPr id="62" name="SK-7-text-61"/>
          <p:cNvSpPr/>
          <p:nvPr/>
        </p:nvSpPr>
        <p:spPr>
          <a:xfrm>
            <a:off x="8693944" y="3907929"/>
            <a:ext cx="3498056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4A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N.º emprendedores formalizados</a:t>
            </a:r>
            <a:endParaRPr lang="en-US" sz="1050" dirty="0"/>
          </a:p>
        </p:txBody>
      </p:sp>
      <p:sp>
        <p:nvSpPr>
          <p:cNvPr id="63" name="SK-7-text-62"/>
          <p:cNvSpPr/>
          <p:nvPr/>
        </p:nvSpPr>
        <p:spPr>
          <a:xfrm>
            <a:off x="8693944" y="4298454"/>
            <a:ext cx="3498056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4A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N.º innovaciones aplicadas</a:t>
            </a:r>
            <a:endParaRPr lang="en-US" sz="1050" dirty="0"/>
          </a:p>
        </p:txBody>
      </p:sp>
      <p:sp>
        <p:nvSpPr>
          <p:cNvPr id="64" name="SK-7-text-63"/>
          <p:cNvSpPr/>
          <p:nvPr/>
        </p:nvSpPr>
        <p:spPr>
          <a:xfrm>
            <a:off x="8693944" y="4688979"/>
            <a:ext cx="3498056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4A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N.º soluciones desarrolladas</a:t>
            </a:r>
            <a:endParaRPr lang="en-US" sz="1050" dirty="0"/>
          </a:p>
        </p:txBody>
      </p:sp>
      <p:sp>
        <p:nvSpPr>
          <p:cNvPr id="65" name="SK-7-text-64"/>
          <p:cNvSpPr/>
          <p:nvPr/>
        </p:nvSpPr>
        <p:spPr>
          <a:xfrm>
            <a:off x="8693944" y="5079504"/>
            <a:ext cx="3498056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4A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Empresas participantes</a:t>
            </a:r>
            <a:endParaRPr lang="en-US" sz="1050" dirty="0"/>
          </a:p>
        </p:txBody>
      </p:sp>
      <p:sp>
        <p:nvSpPr>
          <p:cNvPr id="66" name="SK-7-text-65"/>
          <p:cNvSpPr/>
          <p:nvPr/>
        </p:nvSpPr>
        <p:spPr>
          <a:xfrm>
            <a:off x="8693944" y="5470029"/>
            <a:ext cx="3498056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4A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Transferencias tecnológicas</a:t>
            </a:r>
            <a:endParaRPr lang="en-US" sz="1050" dirty="0"/>
          </a:p>
        </p:txBody>
      </p:sp>
      <p:pic>
        <p:nvPicPr>
          <p:cNvPr id="68" name="SK-6-img-25" descr="preencoded.png">
            <a:extLst>
              <a:ext uri="{FF2B5EF4-FFF2-40B4-BE49-F238E27FC236}">
                <a16:creationId xmlns:a16="http://schemas.microsoft.com/office/drawing/2014/main" id="{F3675E55-87FD-21D9-A4A9-1B28FA7AFE3F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0" y="6819900"/>
            <a:ext cx="12192000" cy="381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8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8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8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81000"/>
            <a:ext cx="11049000" cy="1144786"/>
          </a:xfrm>
          <a:prstGeom prst="rect">
            <a:avLst/>
          </a:prstGeom>
        </p:spPr>
      </p:pic>
      <p:pic>
        <p:nvPicPr>
          <p:cNvPr id="5" name="SK-8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1716286"/>
            <a:ext cx="11049000" cy="4817864"/>
          </a:xfrm>
          <a:prstGeom prst="rect">
            <a:avLst/>
          </a:prstGeom>
        </p:spPr>
      </p:pic>
      <p:pic>
        <p:nvPicPr>
          <p:cNvPr id="6" name="SK-8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5350" y="2037755"/>
            <a:ext cx="323850" cy="247650"/>
          </a:xfrm>
          <a:prstGeom prst="rect">
            <a:avLst/>
          </a:prstGeom>
        </p:spPr>
      </p:pic>
      <p:pic>
        <p:nvPicPr>
          <p:cNvPr id="7" name="SK-8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5350" y="3401467"/>
            <a:ext cx="10401300" cy="204788"/>
          </a:xfrm>
          <a:prstGeom prst="rect">
            <a:avLst/>
          </a:prstGeom>
        </p:spPr>
      </p:pic>
      <p:pic>
        <p:nvPicPr>
          <p:cNvPr id="8" name="SK-8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5350" y="3701504"/>
            <a:ext cx="3352800" cy="426690"/>
          </a:xfrm>
          <a:prstGeom prst="rect">
            <a:avLst/>
          </a:prstGeom>
        </p:spPr>
      </p:pic>
      <p:pic>
        <p:nvPicPr>
          <p:cNvPr id="9" name="SK-8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19600" y="3701504"/>
            <a:ext cx="3352800" cy="426690"/>
          </a:xfrm>
          <a:prstGeom prst="rect">
            <a:avLst/>
          </a:prstGeom>
        </p:spPr>
      </p:pic>
      <p:pic>
        <p:nvPicPr>
          <p:cNvPr id="10" name="SK-8-img-9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43850" y="3701504"/>
            <a:ext cx="3352800" cy="426690"/>
          </a:xfrm>
          <a:prstGeom prst="rect">
            <a:avLst/>
          </a:prstGeom>
        </p:spPr>
      </p:pic>
      <p:pic>
        <p:nvPicPr>
          <p:cNvPr id="11" name="SK-8-img-1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95350" y="4304206"/>
            <a:ext cx="3352800" cy="469553"/>
          </a:xfrm>
          <a:prstGeom prst="rect">
            <a:avLst/>
          </a:prstGeom>
        </p:spPr>
      </p:pic>
      <p:pic>
        <p:nvPicPr>
          <p:cNvPr id="12" name="SK-8-img-11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19600" y="4242495"/>
            <a:ext cx="3352800" cy="489729"/>
          </a:xfrm>
          <a:prstGeom prst="rect">
            <a:avLst/>
          </a:prstGeom>
        </p:spPr>
      </p:pic>
      <p:pic>
        <p:nvPicPr>
          <p:cNvPr id="13" name="SK-8-img-12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43850" y="4242495"/>
            <a:ext cx="3352800" cy="489729"/>
          </a:xfrm>
          <a:prstGeom prst="rect">
            <a:avLst/>
          </a:prstGeom>
        </p:spPr>
      </p:pic>
      <p:pic>
        <p:nvPicPr>
          <p:cNvPr id="14" name="SK-8-img-13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95350" y="5514975"/>
            <a:ext cx="10401300" cy="752475"/>
          </a:xfrm>
          <a:prstGeom prst="rect">
            <a:avLst/>
          </a:prstGeom>
        </p:spPr>
      </p:pic>
      <p:pic>
        <p:nvPicPr>
          <p:cNvPr id="15" name="SK-8-img-14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47750" y="5843588"/>
            <a:ext cx="1857375" cy="300038"/>
          </a:xfrm>
          <a:prstGeom prst="rect">
            <a:avLst/>
          </a:prstGeom>
        </p:spPr>
      </p:pic>
      <p:pic>
        <p:nvPicPr>
          <p:cNvPr id="16" name="SK-8-img-15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981325" y="5843588"/>
            <a:ext cx="1390650" cy="300038"/>
          </a:xfrm>
          <a:prstGeom prst="rect">
            <a:avLst/>
          </a:prstGeom>
        </p:spPr>
      </p:pic>
      <p:pic>
        <p:nvPicPr>
          <p:cNvPr id="17" name="SK-8-img-16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48175" y="5843588"/>
            <a:ext cx="1276350" cy="300038"/>
          </a:xfrm>
          <a:prstGeom prst="rect">
            <a:avLst/>
          </a:prstGeom>
        </p:spPr>
      </p:pic>
      <p:pic>
        <p:nvPicPr>
          <p:cNvPr id="18" name="SK-8-img-17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800725" y="5843588"/>
            <a:ext cx="1571625" cy="300038"/>
          </a:xfrm>
          <a:prstGeom prst="rect">
            <a:avLst/>
          </a:prstGeom>
        </p:spPr>
      </p:pic>
      <p:pic>
        <p:nvPicPr>
          <p:cNvPr id="19" name="SK-8-img-18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448550" y="5843588"/>
            <a:ext cx="1476375" cy="300038"/>
          </a:xfrm>
          <a:prstGeom prst="rect">
            <a:avLst/>
          </a:prstGeom>
        </p:spPr>
      </p:pic>
      <p:pic>
        <p:nvPicPr>
          <p:cNvPr id="20" name="SK-8-img-19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001125" y="5843588"/>
            <a:ext cx="1343025" cy="300038"/>
          </a:xfrm>
          <a:prstGeom prst="rect">
            <a:avLst/>
          </a:prstGeom>
        </p:spPr>
      </p:pic>
      <p:sp>
        <p:nvSpPr>
          <p:cNvPr id="22" name="SK-8-text-21"/>
          <p:cNvSpPr/>
          <p:nvPr/>
        </p:nvSpPr>
        <p:spPr>
          <a:xfrm>
            <a:off x="800100" y="657225"/>
            <a:ext cx="10820400" cy="86856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420"/>
              </a:lnSpc>
              <a:buNone/>
            </a:pPr>
            <a:r>
              <a:rPr lang="en-US" sz="2850" b="1" dirty="0">
                <a:solidFill>
                  <a:schemeClr val="accent5">
                    <a:lumMod val="50000"/>
                  </a:scheme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Estado–Empresa: de la demanda productiva a proyectos ejecutables</a:t>
            </a:r>
            <a:endParaRPr lang="en-US" sz="285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3" name="SK-8-text-22"/>
          <p:cNvSpPr/>
          <p:nvPr/>
        </p:nvSpPr>
        <p:spPr>
          <a:xfrm>
            <a:off x="1314450" y="1982986"/>
            <a:ext cx="10877550" cy="35718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813"/>
              </a:lnSpc>
              <a:buNone/>
            </a:pPr>
            <a:r>
              <a:rPr lang="en-US" sz="1875" b="1" dirty="0">
                <a:solidFill>
                  <a:srgbClr val="0033A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DIAGNÓSTICO AVANZADO · DECISIONES POR VALIDAR</a:t>
            </a:r>
            <a:endParaRPr lang="en-US" sz="1875" dirty="0"/>
          </a:p>
        </p:txBody>
      </p:sp>
      <p:sp>
        <p:nvSpPr>
          <p:cNvPr id="24" name="SK-8-text-23"/>
          <p:cNvSpPr/>
          <p:nvPr/>
        </p:nvSpPr>
        <p:spPr>
          <a:xfrm>
            <a:off x="895350" y="2387798"/>
            <a:ext cx="10477500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b="1" kern="0" spc="60" dirty="0">
                <a:solidFill>
                  <a:srgbClr val="D52B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OBJETIVO</a:t>
            </a:r>
            <a:endParaRPr lang="en-US" sz="975" dirty="0"/>
          </a:p>
        </p:txBody>
      </p:sp>
      <p:sp>
        <p:nvSpPr>
          <p:cNvPr id="25" name="SK-8-text-24"/>
          <p:cNvSpPr/>
          <p:nvPr/>
        </p:nvSpPr>
        <p:spPr>
          <a:xfrm>
            <a:off x="895350" y="2592586"/>
            <a:ext cx="10001250" cy="73268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924"/>
              </a:lnSpc>
              <a:buNone/>
            </a:pPr>
            <a:r>
              <a:rPr lang="en-US" sz="1425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Ordenar información regional, priorizar sectores y desafíos, movilizar instrumentos y alianzas, ejecutar pilotos y escalar soluciones. </a:t>
            </a:r>
            <a:endParaRPr lang="en-US" sz="1425" dirty="0"/>
          </a:p>
        </p:txBody>
      </p:sp>
      <p:sp>
        <p:nvSpPr>
          <p:cNvPr id="26" name="SK-8-text-25"/>
          <p:cNvSpPr/>
          <p:nvPr/>
        </p:nvSpPr>
        <p:spPr>
          <a:xfrm>
            <a:off x="895350" y="3401467"/>
            <a:ext cx="10477500" cy="20478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b="1" kern="0" spc="60" dirty="0">
                <a:solidFill>
                  <a:srgbClr val="6C75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PRODUCTOS</a:t>
            </a:r>
            <a:endParaRPr lang="en-US" sz="975" dirty="0"/>
          </a:p>
        </p:txBody>
      </p:sp>
      <p:sp>
        <p:nvSpPr>
          <p:cNvPr id="27" name="SK-8-text-26"/>
          <p:cNvSpPr/>
          <p:nvPr/>
        </p:nvSpPr>
        <p:spPr>
          <a:xfrm>
            <a:off x="1104900" y="3701504"/>
            <a:ext cx="5001491" cy="4266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4A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Información regional integrada</a:t>
            </a:r>
            <a:endParaRPr lang="en-US" sz="1200" dirty="0"/>
          </a:p>
        </p:txBody>
      </p:sp>
      <p:sp>
        <p:nvSpPr>
          <p:cNvPr id="28" name="SK-8-text-27"/>
          <p:cNvSpPr/>
          <p:nvPr/>
        </p:nvSpPr>
        <p:spPr>
          <a:xfrm>
            <a:off x="4629150" y="3701504"/>
            <a:ext cx="6150725" cy="4266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4A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Priorización productiva y territorial</a:t>
            </a:r>
            <a:endParaRPr lang="en-US" sz="1200" dirty="0"/>
          </a:p>
        </p:txBody>
      </p:sp>
      <p:sp>
        <p:nvSpPr>
          <p:cNvPr id="29" name="SK-8-text-28"/>
          <p:cNvSpPr/>
          <p:nvPr/>
        </p:nvSpPr>
        <p:spPr>
          <a:xfrm>
            <a:off x="8153400" y="3701504"/>
            <a:ext cx="4038600" cy="4266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4A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Banco de desafíos y oportunidades</a:t>
            </a:r>
            <a:endParaRPr lang="en-US" sz="1200" dirty="0"/>
          </a:p>
        </p:txBody>
      </p:sp>
      <p:sp>
        <p:nvSpPr>
          <p:cNvPr id="30" name="SK-8-text-29"/>
          <p:cNvSpPr/>
          <p:nvPr/>
        </p:nvSpPr>
        <p:spPr>
          <a:xfrm>
            <a:off x="1104900" y="4242495"/>
            <a:ext cx="4180609" cy="4266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4A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Agenda Estado–Empresa–IES</a:t>
            </a:r>
            <a:endParaRPr lang="en-US" sz="1200" dirty="0"/>
          </a:p>
        </p:txBody>
      </p:sp>
      <p:sp>
        <p:nvSpPr>
          <p:cNvPr id="31" name="SK-8-text-30"/>
          <p:cNvSpPr/>
          <p:nvPr/>
        </p:nvSpPr>
        <p:spPr>
          <a:xfrm>
            <a:off x="4629150" y="4262671"/>
            <a:ext cx="3009900" cy="46955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4A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Cartera de pilotos e informe de resultados</a:t>
            </a:r>
            <a:endParaRPr lang="en-US" sz="1200" dirty="0"/>
          </a:p>
        </p:txBody>
      </p:sp>
      <p:sp>
        <p:nvSpPr>
          <p:cNvPr id="32" name="SK-8-text-31"/>
          <p:cNvSpPr/>
          <p:nvPr/>
        </p:nvSpPr>
        <p:spPr>
          <a:xfrm>
            <a:off x="8153400" y="4242495"/>
            <a:ext cx="3009900" cy="48972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4A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Observatorio TP y modelo de escalamiento</a:t>
            </a:r>
            <a:endParaRPr lang="en-US" sz="1200" dirty="0"/>
          </a:p>
        </p:txBody>
      </p:sp>
      <p:sp>
        <p:nvSpPr>
          <p:cNvPr id="33" name="SK-8-text-32"/>
          <p:cNvSpPr/>
          <p:nvPr/>
        </p:nvSpPr>
        <p:spPr>
          <a:xfrm>
            <a:off x="1047750" y="5638800"/>
            <a:ext cx="10180320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b="1" kern="0" spc="60" dirty="0">
                <a:solidFill>
                  <a:srgbClr val="6C75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INDICADORES PROPUESTOS · LÍNEA BASE Y METAS PENDIENTES DE APROBACIÓN</a:t>
            </a:r>
            <a:endParaRPr lang="en-US" sz="975" dirty="0"/>
          </a:p>
        </p:txBody>
      </p:sp>
      <p:sp>
        <p:nvSpPr>
          <p:cNvPr id="34" name="SK-8-text-33"/>
          <p:cNvSpPr/>
          <p:nvPr/>
        </p:nvSpPr>
        <p:spPr>
          <a:xfrm>
            <a:off x="1143000" y="5843588"/>
            <a:ext cx="3543300" cy="3000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Empresas y gremios activos</a:t>
            </a:r>
            <a:endParaRPr lang="en-US" sz="975" dirty="0"/>
          </a:p>
        </p:txBody>
      </p:sp>
      <p:sp>
        <p:nvSpPr>
          <p:cNvPr id="35" name="SK-8-text-34"/>
          <p:cNvSpPr/>
          <p:nvPr/>
        </p:nvSpPr>
        <p:spPr>
          <a:xfrm>
            <a:off x="3076575" y="5843588"/>
            <a:ext cx="2512669" cy="3000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Desafíos levantados</a:t>
            </a:r>
            <a:endParaRPr lang="en-US" sz="975" dirty="0"/>
          </a:p>
        </p:txBody>
      </p:sp>
      <p:sp>
        <p:nvSpPr>
          <p:cNvPr id="36" name="SK-8-text-35"/>
          <p:cNvSpPr/>
          <p:nvPr/>
        </p:nvSpPr>
        <p:spPr>
          <a:xfrm>
            <a:off x="4543425" y="5843588"/>
            <a:ext cx="2351623" cy="3000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Pilotos ejecutados</a:t>
            </a:r>
            <a:endParaRPr lang="en-US" sz="975" dirty="0"/>
          </a:p>
        </p:txBody>
      </p:sp>
      <p:sp>
        <p:nvSpPr>
          <p:cNvPr id="37" name="SK-8-text-36"/>
          <p:cNvSpPr/>
          <p:nvPr/>
        </p:nvSpPr>
        <p:spPr>
          <a:xfrm>
            <a:off x="5895975" y="5843588"/>
            <a:ext cx="3210098" cy="3000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Prácticas y alternancias</a:t>
            </a:r>
            <a:endParaRPr lang="en-US" sz="975" dirty="0"/>
          </a:p>
        </p:txBody>
      </p:sp>
      <p:sp>
        <p:nvSpPr>
          <p:cNvPr id="38" name="SK-8-text-37"/>
          <p:cNvSpPr/>
          <p:nvPr/>
        </p:nvSpPr>
        <p:spPr>
          <a:xfrm>
            <a:off x="7543800" y="5843588"/>
            <a:ext cx="2664542" cy="3000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Recursos movilizados</a:t>
            </a:r>
            <a:endParaRPr lang="en-US" sz="975" dirty="0"/>
          </a:p>
        </p:txBody>
      </p:sp>
      <p:sp>
        <p:nvSpPr>
          <p:cNvPr id="39" name="SK-8-text-38"/>
          <p:cNvSpPr/>
          <p:nvPr/>
        </p:nvSpPr>
        <p:spPr>
          <a:xfrm>
            <a:off x="9096375" y="5843588"/>
            <a:ext cx="2371441" cy="3000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Acciones escaladas</a:t>
            </a:r>
            <a:endParaRPr lang="en-US" sz="975" dirty="0"/>
          </a:p>
        </p:txBody>
      </p:sp>
      <p:pic>
        <p:nvPicPr>
          <p:cNvPr id="41" name="SK-6-img-25" descr="preencoded.png">
            <a:extLst>
              <a:ext uri="{FF2B5EF4-FFF2-40B4-BE49-F238E27FC236}">
                <a16:creationId xmlns:a16="http://schemas.microsoft.com/office/drawing/2014/main" id="{C8140E9E-53DE-44AA-2070-AF29CAFFE5CD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6819900"/>
            <a:ext cx="12192000" cy="38100"/>
          </a:xfrm>
          <a:prstGeom prst="rect">
            <a:avLst/>
          </a:prstGeom>
        </p:spPr>
      </p:pic>
      <p:sp>
        <p:nvSpPr>
          <p:cNvPr id="42" name="SK-7-text-43">
            <a:extLst>
              <a:ext uri="{FF2B5EF4-FFF2-40B4-BE49-F238E27FC236}">
                <a16:creationId xmlns:a16="http://schemas.microsoft.com/office/drawing/2014/main" id="{E9034991-B854-9AD5-A16F-5273B3DB9E3F}"/>
              </a:ext>
            </a:extLst>
          </p:cNvPr>
          <p:cNvSpPr/>
          <p:nvPr/>
        </p:nvSpPr>
        <p:spPr>
          <a:xfrm>
            <a:off x="800100" y="381000"/>
            <a:ext cx="108966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120" dirty="0">
                <a:solidFill>
                  <a:srgbClr val="D52B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DESAFÍOS → CAPACIDADES → SOLUCIONES → MEDICIÓN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9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9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9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450" y="323850"/>
            <a:ext cx="11087100" cy="1025723"/>
          </a:xfrm>
          <a:prstGeom prst="rect">
            <a:avLst/>
          </a:prstGeom>
        </p:spPr>
      </p:pic>
      <p:pic>
        <p:nvPicPr>
          <p:cNvPr id="5" name="SK-9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2450" y="1492448"/>
            <a:ext cx="11087100" cy="913209"/>
          </a:xfrm>
          <a:prstGeom prst="rect">
            <a:avLst/>
          </a:prstGeom>
        </p:spPr>
      </p:pic>
      <p:pic>
        <p:nvPicPr>
          <p:cNvPr id="6" name="SK-9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2450" y="2539008"/>
            <a:ext cx="2686050" cy="3728442"/>
          </a:xfrm>
          <a:prstGeom prst="rect">
            <a:avLst/>
          </a:prstGeom>
        </p:spPr>
      </p:pic>
      <p:pic>
        <p:nvPicPr>
          <p:cNvPr id="7" name="SK-9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5800" y="2672358"/>
            <a:ext cx="2419350" cy="435173"/>
          </a:xfrm>
          <a:prstGeom prst="rect">
            <a:avLst/>
          </a:prstGeom>
        </p:spPr>
      </p:pic>
      <p:pic>
        <p:nvPicPr>
          <p:cNvPr id="8" name="SK-9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5800" y="2680395"/>
            <a:ext cx="323850" cy="323850"/>
          </a:xfrm>
          <a:prstGeom prst="rect">
            <a:avLst/>
          </a:prstGeom>
        </p:spPr>
      </p:pic>
      <p:pic>
        <p:nvPicPr>
          <p:cNvPr id="9" name="SK-9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8428" y="2767905"/>
            <a:ext cx="178594" cy="148828"/>
          </a:xfrm>
          <a:prstGeom prst="rect">
            <a:avLst/>
          </a:prstGeom>
        </p:spPr>
      </p:pic>
      <p:pic>
        <p:nvPicPr>
          <p:cNvPr id="10" name="SK-9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5800" y="3202781"/>
            <a:ext cx="2419350" cy="478929"/>
          </a:xfrm>
          <a:prstGeom prst="rect">
            <a:avLst/>
          </a:prstGeom>
        </p:spPr>
      </p:pic>
      <p:pic>
        <p:nvPicPr>
          <p:cNvPr id="11" name="SK-9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5800" y="3757910"/>
            <a:ext cx="2419350" cy="478929"/>
          </a:xfrm>
          <a:prstGeom prst="rect">
            <a:avLst/>
          </a:prstGeom>
        </p:spPr>
      </p:pic>
      <p:pic>
        <p:nvPicPr>
          <p:cNvPr id="12" name="SK-9-img-11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5800" y="4313039"/>
            <a:ext cx="2419350" cy="478929"/>
          </a:xfrm>
          <a:prstGeom prst="rect">
            <a:avLst/>
          </a:prstGeom>
        </p:spPr>
      </p:pic>
      <p:pic>
        <p:nvPicPr>
          <p:cNvPr id="13" name="SK-9-img-12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5800" y="4868168"/>
            <a:ext cx="2419350" cy="478929"/>
          </a:xfrm>
          <a:prstGeom prst="rect">
            <a:avLst/>
          </a:prstGeom>
        </p:spPr>
      </p:pic>
      <p:pic>
        <p:nvPicPr>
          <p:cNvPr id="14" name="SK-9-img-13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52800" y="2539008"/>
            <a:ext cx="2686050" cy="3728442"/>
          </a:xfrm>
          <a:prstGeom prst="rect">
            <a:avLst/>
          </a:prstGeom>
        </p:spPr>
      </p:pic>
      <p:pic>
        <p:nvPicPr>
          <p:cNvPr id="15" name="SK-9-img-1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86150" y="2672358"/>
            <a:ext cx="2419350" cy="435173"/>
          </a:xfrm>
          <a:prstGeom prst="rect">
            <a:avLst/>
          </a:prstGeom>
        </p:spPr>
      </p:pic>
      <p:pic>
        <p:nvPicPr>
          <p:cNvPr id="16" name="SK-9-img-15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486150" y="2680395"/>
            <a:ext cx="323850" cy="323850"/>
          </a:xfrm>
          <a:prstGeom prst="rect">
            <a:avLst/>
          </a:prstGeom>
        </p:spPr>
      </p:pic>
      <p:pic>
        <p:nvPicPr>
          <p:cNvPr id="17" name="SK-9-img-16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558778" y="2767905"/>
            <a:ext cx="178594" cy="148828"/>
          </a:xfrm>
          <a:prstGeom prst="rect">
            <a:avLst/>
          </a:prstGeom>
        </p:spPr>
      </p:pic>
      <p:pic>
        <p:nvPicPr>
          <p:cNvPr id="18" name="SK-9-img-17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486150" y="3202781"/>
            <a:ext cx="2419350" cy="478929"/>
          </a:xfrm>
          <a:prstGeom prst="rect">
            <a:avLst/>
          </a:prstGeom>
        </p:spPr>
      </p:pic>
      <p:pic>
        <p:nvPicPr>
          <p:cNvPr id="19" name="SK-9-img-18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486150" y="3757910"/>
            <a:ext cx="2419350" cy="478929"/>
          </a:xfrm>
          <a:prstGeom prst="rect">
            <a:avLst/>
          </a:prstGeom>
        </p:spPr>
      </p:pic>
      <p:pic>
        <p:nvPicPr>
          <p:cNvPr id="20" name="SK-9-img-19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486150" y="4313039"/>
            <a:ext cx="2419350" cy="478929"/>
          </a:xfrm>
          <a:prstGeom prst="rect">
            <a:avLst/>
          </a:prstGeom>
        </p:spPr>
      </p:pic>
      <p:pic>
        <p:nvPicPr>
          <p:cNvPr id="21" name="SK-9-img-20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486150" y="4868168"/>
            <a:ext cx="2419350" cy="478929"/>
          </a:xfrm>
          <a:prstGeom prst="rect">
            <a:avLst/>
          </a:prstGeom>
        </p:spPr>
      </p:pic>
      <p:pic>
        <p:nvPicPr>
          <p:cNvPr id="22" name="SK-9-img-21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3150" y="2539008"/>
            <a:ext cx="2686050" cy="3728442"/>
          </a:xfrm>
          <a:prstGeom prst="rect">
            <a:avLst/>
          </a:prstGeom>
        </p:spPr>
      </p:pic>
      <p:pic>
        <p:nvPicPr>
          <p:cNvPr id="23" name="SK-9-img-22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6500" y="2672358"/>
            <a:ext cx="2419350" cy="435173"/>
          </a:xfrm>
          <a:prstGeom prst="rect">
            <a:avLst/>
          </a:prstGeom>
        </p:spPr>
      </p:pic>
      <p:pic>
        <p:nvPicPr>
          <p:cNvPr id="24" name="SK-9-img-23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86500" y="2680395"/>
            <a:ext cx="323850" cy="323850"/>
          </a:xfrm>
          <a:prstGeom prst="rect">
            <a:avLst/>
          </a:prstGeom>
        </p:spPr>
      </p:pic>
      <p:pic>
        <p:nvPicPr>
          <p:cNvPr id="25" name="SK-9-img-24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359128" y="2767905"/>
            <a:ext cx="178594" cy="148828"/>
          </a:xfrm>
          <a:prstGeom prst="rect">
            <a:avLst/>
          </a:prstGeom>
        </p:spPr>
      </p:pic>
      <p:pic>
        <p:nvPicPr>
          <p:cNvPr id="26" name="SK-9-img-25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86500" y="3202781"/>
            <a:ext cx="2419350" cy="478929"/>
          </a:xfrm>
          <a:prstGeom prst="rect">
            <a:avLst/>
          </a:prstGeom>
        </p:spPr>
      </p:pic>
      <p:pic>
        <p:nvPicPr>
          <p:cNvPr id="27" name="SK-9-img-26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86500" y="3757910"/>
            <a:ext cx="2419350" cy="478929"/>
          </a:xfrm>
          <a:prstGeom prst="rect">
            <a:avLst/>
          </a:prstGeom>
        </p:spPr>
      </p:pic>
      <p:pic>
        <p:nvPicPr>
          <p:cNvPr id="28" name="SK-9-img-2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86500" y="4313039"/>
            <a:ext cx="2419350" cy="478929"/>
          </a:xfrm>
          <a:prstGeom prst="rect">
            <a:avLst/>
          </a:prstGeom>
        </p:spPr>
      </p:pic>
      <p:pic>
        <p:nvPicPr>
          <p:cNvPr id="29" name="SK-9-img-2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86500" y="4868168"/>
            <a:ext cx="2419350" cy="478929"/>
          </a:xfrm>
          <a:prstGeom prst="rect">
            <a:avLst/>
          </a:prstGeom>
        </p:spPr>
      </p:pic>
      <p:pic>
        <p:nvPicPr>
          <p:cNvPr id="30" name="SK-9-img-2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953500" y="2539008"/>
            <a:ext cx="2686050" cy="3728442"/>
          </a:xfrm>
          <a:prstGeom prst="rect">
            <a:avLst/>
          </a:prstGeom>
        </p:spPr>
      </p:pic>
      <p:pic>
        <p:nvPicPr>
          <p:cNvPr id="31" name="SK-9-img-30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86850" y="2672358"/>
            <a:ext cx="2419350" cy="435173"/>
          </a:xfrm>
          <a:prstGeom prst="rect">
            <a:avLst/>
          </a:prstGeom>
        </p:spPr>
      </p:pic>
      <p:pic>
        <p:nvPicPr>
          <p:cNvPr id="32" name="SK-9-img-31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86850" y="2680395"/>
            <a:ext cx="323850" cy="323850"/>
          </a:xfrm>
          <a:prstGeom prst="rect">
            <a:avLst/>
          </a:prstGeom>
        </p:spPr>
      </p:pic>
      <p:pic>
        <p:nvPicPr>
          <p:cNvPr id="33" name="SK-9-img-32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159478" y="2767905"/>
            <a:ext cx="178594" cy="148828"/>
          </a:xfrm>
          <a:prstGeom prst="rect">
            <a:avLst/>
          </a:prstGeom>
        </p:spPr>
      </p:pic>
      <p:pic>
        <p:nvPicPr>
          <p:cNvPr id="34" name="SK-9-img-33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086850" y="3202781"/>
            <a:ext cx="2419350" cy="315664"/>
          </a:xfrm>
          <a:prstGeom prst="rect">
            <a:avLst/>
          </a:prstGeom>
        </p:spPr>
      </p:pic>
      <p:pic>
        <p:nvPicPr>
          <p:cNvPr id="35" name="SK-9-img-3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086850" y="3594646"/>
            <a:ext cx="2419350" cy="478929"/>
          </a:xfrm>
          <a:prstGeom prst="rect">
            <a:avLst/>
          </a:prstGeom>
        </p:spPr>
      </p:pic>
      <p:pic>
        <p:nvPicPr>
          <p:cNvPr id="36" name="SK-9-img-3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086850" y="4149775"/>
            <a:ext cx="2419350" cy="478929"/>
          </a:xfrm>
          <a:prstGeom prst="rect">
            <a:avLst/>
          </a:prstGeom>
        </p:spPr>
      </p:pic>
      <p:pic>
        <p:nvPicPr>
          <p:cNvPr id="37" name="SK-9-img-36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086850" y="4704904"/>
            <a:ext cx="2419350" cy="478929"/>
          </a:xfrm>
          <a:prstGeom prst="rect">
            <a:avLst/>
          </a:prstGeom>
        </p:spPr>
      </p:pic>
      <p:pic>
        <p:nvPicPr>
          <p:cNvPr id="38" name="SK-9-img-37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52450" y="6372225"/>
            <a:ext cx="11087100" cy="257175"/>
          </a:xfrm>
          <a:prstGeom prst="rect">
            <a:avLst/>
          </a:prstGeom>
        </p:spPr>
      </p:pic>
      <p:sp>
        <p:nvSpPr>
          <p:cNvPr id="39" name="SK-9-text-38"/>
          <p:cNvSpPr/>
          <p:nvPr/>
        </p:nvSpPr>
        <p:spPr>
          <a:xfrm>
            <a:off x="771525" y="323850"/>
            <a:ext cx="10944225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b="1" kern="0" spc="120" dirty="0">
                <a:solidFill>
                  <a:srgbClr val="D52B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DESAFÍOS → CAPACIDADES → SOLUCIONES → MEDICIÓN</a:t>
            </a:r>
            <a:endParaRPr lang="en-US" sz="975" dirty="0"/>
          </a:p>
        </p:txBody>
      </p:sp>
      <p:sp>
        <p:nvSpPr>
          <p:cNvPr id="40" name="SK-9-text-39"/>
          <p:cNvSpPr/>
          <p:nvPr/>
        </p:nvSpPr>
        <p:spPr>
          <a:xfrm>
            <a:off x="771525" y="576263"/>
            <a:ext cx="10868025" cy="7733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45"/>
              </a:lnSpc>
              <a:buNone/>
            </a:pPr>
            <a:r>
              <a:rPr lang="en-US" sz="2625" b="1" dirty="0">
                <a:solidFill>
                  <a:schemeClr val="accent5">
                    <a:lumMod val="50000"/>
                  </a:scheme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Empleabilidad: de las brechas de talento a transiciones laborales de calidad</a:t>
            </a:r>
            <a:endParaRPr lang="en-US" sz="2625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1" name="SK-9-text-40"/>
          <p:cNvSpPr/>
          <p:nvPr/>
        </p:nvSpPr>
        <p:spPr>
          <a:xfrm>
            <a:off x="723900" y="1616273"/>
            <a:ext cx="1082040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kern="0" spc="60" dirty="0">
                <a:solidFill>
                  <a:srgbClr val="0033A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OBJETIVO ESTRATÉGICO</a:t>
            </a:r>
            <a:endParaRPr lang="en-US" sz="900" dirty="0"/>
          </a:p>
        </p:txBody>
      </p:sp>
      <p:sp>
        <p:nvSpPr>
          <p:cNvPr id="42" name="SK-9-text-41"/>
          <p:cNvSpPr/>
          <p:nvPr/>
        </p:nvSpPr>
        <p:spPr>
          <a:xfrm>
            <a:off x="723900" y="1844873"/>
            <a:ext cx="10744200" cy="43695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721"/>
              </a:lnSpc>
              <a:buNone/>
            </a:pPr>
            <a:r>
              <a:rPr lang="en-US" sz="1275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Conectar la oferta formativa, la demanda productiva y los servicios de empleo para mejorar las transiciones hacia prácticas, alternancia e inserción laboral de calidad en cada territorio.</a:t>
            </a:r>
            <a:endParaRPr lang="en-US" sz="1275" dirty="0"/>
          </a:p>
        </p:txBody>
      </p:sp>
      <p:sp>
        <p:nvSpPr>
          <p:cNvPr id="43" name="SK-9-text-42"/>
          <p:cNvSpPr/>
          <p:nvPr/>
        </p:nvSpPr>
        <p:spPr>
          <a:xfrm>
            <a:off x="1104900" y="2672358"/>
            <a:ext cx="2628900" cy="1428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125"/>
              </a:lnSpc>
              <a:buNone/>
            </a:pPr>
            <a:r>
              <a:rPr lang="en-US" sz="750" b="1" kern="0" spc="78" dirty="0">
                <a:solidFill>
                  <a:srgbClr val="5F67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 · PUNTO DE PARTIDA</a:t>
            </a:r>
            <a:endParaRPr lang="en-US" sz="750" dirty="0"/>
          </a:p>
        </p:txBody>
      </p:sp>
      <p:sp>
        <p:nvSpPr>
          <p:cNvPr id="44" name="SK-9-text-43"/>
          <p:cNvSpPr/>
          <p:nvPr/>
        </p:nvSpPr>
        <p:spPr>
          <a:xfrm>
            <a:off x="1104900" y="2834283"/>
            <a:ext cx="1635443" cy="17799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02"/>
              </a:lnSpc>
              <a:buNone/>
            </a:pPr>
            <a:r>
              <a:rPr lang="en-US" sz="1275" b="1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Desafíos</a:t>
            </a:r>
            <a:endParaRPr lang="en-US" sz="1275" dirty="0"/>
          </a:p>
        </p:txBody>
      </p:sp>
      <p:sp>
        <p:nvSpPr>
          <p:cNvPr id="45" name="SK-9-text-44"/>
          <p:cNvSpPr/>
          <p:nvPr/>
        </p:nvSpPr>
        <p:spPr>
          <a:xfrm>
            <a:off x="771525" y="3202781"/>
            <a:ext cx="2247900" cy="47892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86"/>
              </a:lnSpc>
              <a:buNone/>
            </a:pPr>
            <a:r>
              <a:rPr lang="en-US" sz="1013" dirty="0">
                <a:solidFill>
                  <a:srgbClr val="3E44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Brechas entre perfiles formativos y demanda regional.</a:t>
            </a:r>
            <a:endParaRPr lang="en-US" sz="1013" dirty="0"/>
          </a:p>
        </p:txBody>
      </p:sp>
      <p:sp>
        <p:nvSpPr>
          <p:cNvPr id="46" name="SK-9-text-45"/>
          <p:cNvSpPr/>
          <p:nvPr/>
        </p:nvSpPr>
        <p:spPr>
          <a:xfrm>
            <a:off x="771525" y="3757910"/>
            <a:ext cx="2247900" cy="47892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86"/>
              </a:lnSpc>
              <a:buNone/>
            </a:pPr>
            <a:r>
              <a:rPr lang="en-US" sz="1013" dirty="0">
                <a:solidFill>
                  <a:srgbClr val="3E44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Acceso desigual a prácticas, alternancia y primer empleo.</a:t>
            </a:r>
            <a:endParaRPr lang="en-US" sz="1013" dirty="0"/>
          </a:p>
        </p:txBody>
      </p:sp>
      <p:sp>
        <p:nvSpPr>
          <p:cNvPr id="47" name="SK-9-text-46"/>
          <p:cNvSpPr/>
          <p:nvPr/>
        </p:nvSpPr>
        <p:spPr>
          <a:xfrm>
            <a:off x="771525" y="4313039"/>
            <a:ext cx="2247900" cy="47892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86"/>
              </a:lnSpc>
              <a:buNone/>
            </a:pPr>
            <a:r>
              <a:rPr lang="en-US" sz="1013" dirty="0">
                <a:solidFill>
                  <a:srgbClr val="3E44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Información dispersa sobre inserción y trayectorias.</a:t>
            </a:r>
            <a:endParaRPr lang="en-US" sz="1013" dirty="0"/>
          </a:p>
        </p:txBody>
      </p:sp>
      <p:sp>
        <p:nvSpPr>
          <p:cNvPr id="48" name="SK-9-text-47"/>
          <p:cNvSpPr/>
          <p:nvPr/>
        </p:nvSpPr>
        <p:spPr>
          <a:xfrm>
            <a:off x="771525" y="4868168"/>
            <a:ext cx="2247900" cy="47892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86"/>
              </a:lnSpc>
              <a:buNone/>
            </a:pPr>
            <a:r>
              <a:rPr lang="en-US" sz="1013" dirty="0">
                <a:solidFill>
                  <a:srgbClr val="3E44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Débil retroalimentación empresa–institución formativa.</a:t>
            </a:r>
            <a:endParaRPr lang="en-US" sz="1013" dirty="0"/>
          </a:p>
        </p:txBody>
      </p:sp>
      <p:sp>
        <p:nvSpPr>
          <p:cNvPr id="49" name="SK-9-text-48"/>
          <p:cNvSpPr/>
          <p:nvPr/>
        </p:nvSpPr>
        <p:spPr>
          <a:xfrm>
            <a:off x="3905250" y="2672358"/>
            <a:ext cx="2514600" cy="1428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125"/>
              </a:lnSpc>
              <a:buNone/>
            </a:pPr>
            <a:r>
              <a:rPr lang="en-US" sz="750" b="1" kern="0" spc="78" dirty="0">
                <a:solidFill>
                  <a:srgbClr val="5F67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 · BASE DISPONIBLE</a:t>
            </a:r>
            <a:endParaRPr lang="en-US" sz="750" dirty="0"/>
          </a:p>
        </p:txBody>
      </p:sp>
      <p:sp>
        <p:nvSpPr>
          <p:cNvPr id="50" name="SK-9-text-49"/>
          <p:cNvSpPr/>
          <p:nvPr/>
        </p:nvSpPr>
        <p:spPr>
          <a:xfrm>
            <a:off x="3905250" y="2834283"/>
            <a:ext cx="2218373" cy="17799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02"/>
              </a:lnSpc>
              <a:buNone/>
            </a:pPr>
            <a:r>
              <a:rPr lang="en-US" sz="1275" b="1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Capacidades</a:t>
            </a:r>
            <a:endParaRPr lang="en-US" sz="1275" dirty="0"/>
          </a:p>
        </p:txBody>
      </p:sp>
      <p:sp>
        <p:nvSpPr>
          <p:cNvPr id="51" name="SK-9-text-50"/>
          <p:cNvSpPr/>
          <p:nvPr/>
        </p:nvSpPr>
        <p:spPr>
          <a:xfrm>
            <a:off x="3571875" y="3202781"/>
            <a:ext cx="2247900" cy="47892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86"/>
              </a:lnSpc>
              <a:buNone/>
            </a:pPr>
            <a:r>
              <a:rPr lang="en-US" sz="1013" dirty="0">
                <a:solidFill>
                  <a:srgbClr val="3E44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IES TP, EMTP y redes de articulación.</a:t>
            </a:r>
            <a:endParaRPr lang="en-US" sz="1013" dirty="0"/>
          </a:p>
        </p:txBody>
      </p:sp>
      <p:sp>
        <p:nvSpPr>
          <p:cNvPr id="52" name="SK-9-text-51"/>
          <p:cNvSpPr/>
          <p:nvPr/>
        </p:nvSpPr>
        <p:spPr>
          <a:xfrm>
            <a:off x="3571875" y="3757910"/>
            <a:ext cx="2247900" cy="47892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86"/>
              </a:lnSpc>
              <a:buNone/>
            </a:pPr>
            <a:r>
              <a:rPr lang="en-US" sz="1013" dirty="0">
                <a:solidFill>
                  <a:srgbClr val="3E44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Empresas, gremios y actores sectoriales.</a:t>
            </a:r>
            <a:endParaRPr lang="en-US" sz="1013" dirty="0"/>
          </a:p>
        </p:txBody>
      </p:sp>
      <p:sp>
        <p:nvSpPr>
          <p:cNvPr id="53" name="SK-9-text-52"/>
          <p:cNvSpPr/>
          <p:nvPr/>
        </p:nvSpPr>
        <p:spPr>
          <a:xfrm>
            <a:off x="3571875" y="4313039"/>
            <a:ext cx="2247900" cy="47892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86"/>
              </a:lnSpc>
              <a:buNone/>
            </a:pPr>
            <a:r>
              <a:rPr lang="en-US" sz="1013" dirty="0">
                <a:solidFill>
                  <a:srgbClr val="3E44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SENCE, servicios públicos y redes locales de empleo.</a:t>
            </a:r>
            <a:endParaRPr lang="en-US" sz="1013" dirty="0"/>
          </a:p>
        </p:txBody>
      </p:sp>
      <p:sp>
        <p:nvSpPr>
          <p:cNvPr id="54" name="SK-9-text-53"/>
          <p:cNvSpPr/>
          <p:nvPr/>
        </p:nvSpPr>
        <p:spPr>
          <a:xfrm>
            <a:off x="3571875" y="4868168"/>
            <a:ext cx="2247900" cy="47892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86"/>
              </a:lnSpc>
              <a:buNone/>
            </a:pPr>
            <a:r>
              <a:rPr lang="en-US" sz="1013" dirty="0">
                <a:solidFill>
                  <a:srgbClr val="3E44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Datos de oferta, demanda e inserción laboral.</a:t>
            </a:r>
            <a:endParaRPr lang="en-US" sz="1013" dirty="0"/>
          </a:p>
        </p:txBody>
      </p:sp>
      <p:sp>
        <p:nvSpPr>
          <p:cNvPr id="55" name="SK-9-text-54"/>
          <p:cNvSpPr/>
          <p:nvPr/>
        </p:nvSpPr>
        <p:spPr>
          <a:xfrm>
            <a:off x="6705600" y="2672358"/>
            <a:ext cx="1828800" cy="1428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125"/>
              </a:lnSpc>
              <a:buNone/>
            </a:pPr>
            <a:r>
              <a:rPr lang="en-US" sz="750" b="1" kern="0" spc="78" dirty="0">
                <a:solidFill>
                  <a:srgbClr val="5F67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 · PRODUCTOS</a:t>
            </a:r>
            <a:endParaRPr lang="en-US" sz="750" dirty="0"/>
          </a:p>
        </p:txBody>
      </p:sp>
      <p:sp>
        <p:nvSpPr>
          <p:cNvPr id="56" name="SK-9-text-55"/>
          <p:cNvSpPr/>
          <p:nvPr/>
        </p:nvSpPr>
        <p:spPr>
          <a:xfrm>
            <a:off x="6705600" y="2834283"/>
            <a:ext cx="2024063" cy="17799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02"/>
              </a:lnSpc>
              <a:buNone/>
            </a:pPr>
            <a:r>
              <a:rPr lang="en-US" sz="1275" b="1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Soluciones</a:t>
            </a:r>
            <a:endParaRPr lang="en-US" sz="1275" dirty="0"/>
          </a:p>
        </p:txBody>
      </p:sp>
      <p:sp>
        <p:nvSpPr>
          <p:cNvPr id="57" name="SK-9-text-56"/>
          <p:cNvSpPr/>
          <p:nvPr/>
        </p:nvSpPr>
        <p:spPr>
          <a:xfrm>
            <a:off x="6372225" y="3202781"/>
            <a:ext cx="2247900" cy="47892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86"/>
              </a:lnSpc>
              <a:buNone/>
            </a:pPr>
            <a:r>
              <a:rPr lang="en-US" sz="1013" dirty="0">
                <a:solidFill>
                  <a:srgbClr val="3E44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Mapa territorial de brechas y perfiles críticos.</a:t>
            </a:r>
            <a:endParaRPr lang="en-US" sz="1013" dirty="0"/>
          </a:p>
        </p:txBody>
      </p:sp>
      <p:sp>
        <p:nvSpPr>
          <p:cNvPr id="58" name="SK-9-text-57"/>
          <p:cNvSpPr/>
          <p:nvPr/>
        </p:nvSpPr>
        <p:spPr>
          <a:xfrm>
            <a:off x="6372225" y="3757910"/>
            <a:ext cx="2247900" cy="47892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86"/>
              </a:lnSpc>
              <a:buNone/>
            </a:pPr>
            <a:r>
              <a:rPr lang="en-US" sz="1013" dirty="0">
                <a:solidFill>
                  <a:srgbClr val="3E44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Agenda regional de prácticas y alternancia.</a:t>
            </a:r>
            <a:endParaRPr lang="en-US" sz="1013" dirty="0"/>
          </a:p>
        </p:txBody>
      </p:sp>
      <p:sp>
        <p:nvSpPr>
          <p:cNvPr id="59" name="SK-9-text-58"/>
          <p:cNvSpPr/>
          <p:nvPr/>
        </p:nvSpPr>
        <p:spPr>
          <a:xfrm>
            <a:off x="6372225" y="4313039"/>
            <a:ext cx="2247900" cy="47892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86"/>
              </a:lnSpc>
              <a:buNone/>
            </a:pPr>
            <a:r>
              <a:rPr lang="en-US" sz="1013" dirty="0">
                <a:solidFill>
                  <a:srgbClr val="3E44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Rutas de intermediación, acompañamiento y seguimiento.</a:t>
            </a:r>
            <a:endParaRPr lang="en-US" sz="1013" dirty="0"/>
          </a:p>
        </p:txBody>
      </p:sp>
      <p:sp>
        <p:nvSpPr>
          <p:cNvPr id="60" name="SK-9-text-59"/>
          <p:cNvSpPr/>
          <p:nvPr/>
        </p:nvSpPr>
        <p:spPr>
          <a:xfrm>
            <a:off x="6372225" y="4868168"/>
            <a:ext cx="2247900" cy="47892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86"/>
              </a:lnSpc>
              <a:buNone/>
            </a:pPr>
            <a:r>
              <a:rPr lang="en-US" sz="1013" dirty="0">
                <a:solidFill>
                  <a:srgbClr val="3E44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Recomendaciones para ajustar programas y competencias.</a:t>
            </a:r>
            <a:endParaRPr lang="en-US" sz="1013" dirty="0"/>
          </a:p>
        </p:txBody>
      </p:sp>
      <p:sp>
        <p:nvSpPr>
          <p:cNvPr id="61" name="SK-9-text-60"/>
          <p:cNvSpPr/>
          <p:nvPr/>
        </p:nvSpPr>
        <p:spPr>
          <a:xfrm>
            <a:off x="9505950" y="2672358"/>
            <a:ext cx="2057400" cy="1428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125"/>
              </a:lnSpc>
              <a:buNone/>
            </a:pPr>
            <a:r>
              <a:rPr lang="en-US" sz="750" b="1" kern="0" spc="78" dirty="0">
                <a:solidFill>
                  <a:srgbClr val="5F67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04 · INDICADORES</a:t>
            </a:r>
            <a:endParaRPr lang="en-US" sz="750" dirty="0"/>
          </a:p>
        </p:txBody>
      </p:sp>
      <p:sp>
        <p:nvSpPr>
          <p:cNvPr id="62" name="SK-9-text-61"/>
          <p:cNvSpPr/>
          <p:nvPr/>
        </p:nvSpPr>
        <p:spPr>
          <a:xfrm>
            <a:off x="9505950" y="2834283"/>
            <a:ext cx="1635443" cy="17799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02"/>
              </a:lnSpc>
              <a:buNone/>
            </a:pPr>
            <a:r>
              <a:rPr lang="en-US" sz="1275" b="1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Medición</a:t>
            </a:r>
            <a:endParaRPr lang="en-US" sz="1275" dirty="0"/>
          </a:p>
        </p:txBody>
      </p:sp>
      <p:sp>
        <p:nvSpPr>
          <p:cNvPr id="63" name="SK-9-text-62"/>
          <p:cNvSpPr/>
          <p:nvPr/>
        </p:nvSpPr>
        <p:spPr>
          <a:xfrm>
            <a:off x="9172575" y="3202781"/>
            <a:ext cx="3019425" cy="31566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86"/>
              </a:lnSpc>
              <a:buNone/>
            </a:pPr>
            <a:r>
              <a:rPr lang="en-US" sz="1013" dirty="0">
                <a:solidFill>
                  <a:srgbClr val="3E44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Convenios y empresas activas.</a:t>
            </a:r>
            <a:endParaRPr lang="en-US" sz="1013" dirty="0"/>
          </a:p>
        </p:txBody>
      </p:sp>
      <p:sp>
        <p:nvSpPr>
          <p:cNvPr id="64" name="SK-9-text-63"/>
          <p:cNvSpPr/>
          <p:nvPr/>
        </p:nvSpPr>
        <p:spPr>
          <a:xfrm>
            <a:off x="9172575" y="3594646"/>
            <a:ext cx="2247900" cy="47892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86"/>
              </a:lnSpc>
              <a:buNone/>
            </a:pPr>
            <a:r>
              <a:rPr lang="en-US" sz="1013" dirty="0">
                <a:solidFill>
                  <a:srgbClr val="3E44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Cupos de práctica y alternancia habilitados.</a:t>
            </a:r>
            <a:endParaRPr lang="en-US" sz="1013" dirty="0"/>
          </a:p>
        </p:txBody>
      </p:sp>
      <p:sp>
        <p:nvSpPr>
          <p:cNvPr id="65" name="SK-9-text-64"/>
          <p:cNvSpPr/>
          <p:nvPr/>
        </p:nvSpPr>
        <p:spPr>
          <a:xfrm>
            <a:off x="9172575" y="4149775"/>
            <a:ext cx="2247900" cy="47892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86"/>
              </a:lnSpc>
              <a:buNone/>
            </a:pPr>
            <a:r>
              <a:rPr lang="en-US" sz="1013" dirty="0">
                <a:solidFill>
                  <a:srgbClr val="3E44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Participantes acompañados e insertados.</a:t>
            </a:r>
            <a:endParaRPr lang="en-US" sz="1013" dirty="0"/>
          </a:p>
        </p:txBody>
      </p:sp>
      <p:sp>
        <p:nvSpPr>
          <p:cNvPr id="66" name="SK-9-text-65"/>
          <p:cNvSpPr/>
          <p:nvPr/>
        </p:nvSpPr>
        <p:spPr>
          <a:xfrm>
            <a:off x="9172575" y="4704904"/>
            <a:ext cx="2247900" cy="47892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86"/>
              </a:lnSpc>
              <a:buNone/>
            </a:pPr>
            <a:r>
              <a:rPr lang="en-US" sz="1013" dirty="0">
                <a:solidFill>
                  <a:srgbClr val="3E44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Transiciones y permanencia según seguimiento acordado.</a:t>
            </a:r>
            <a:endParaRPr lang="en-US" sz="1013" dirty="0"/>
          </a:p>
        </p:txBody>
      </p:sp>
      <p:sp>
        <p:nvSpPr>
          <p:cNvPr id="67" name="SK-9-text-66"/>
          <p:cNvSpPr/>
          <p:nvPr/>
        </p:nvSpPr>
        <p:spPr>
          <a:xfrm>
            <a:off x="552450" y="6372225"/>
            <a:ext cx="1157287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06"/>
              </a:lnSpc>
              <a:buNone/>
            </a:pPr>
            <a:r>
              <a:rPr lang="en-US" sz="938" b="1" i="1" dirty="0">
                <a:solidFill>
                  <a:srgbClr val="0033A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Indicadores propuestos:</a:t>
            </a:r>
            <a:r>
              <a:rPr lang="en-US" sz="938" i="1" dirty="0">
                <a:solidFill>
                  <a:srgbClr val="5F67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línea base, metas, frecuencia y responsables por definir.</a:t>
            </a:r>
            <a:endParaRPr lang="en-US" sz="93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0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0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10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450" y="323850"/>
            <a:ext cx="11087100" cy="1025723"/>
          </a:xfrm>
          <a:prstGeom prst="rect">
            <a:avLst/>
          </a:prstGeom>
        </p:spPr>
      </p:pic>
      <p:pic>
        <p:nvPicPr>
          <p:cNvPr id="5" name="SK-10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2450" y="1492448"/>
            <a:ext cx="11087100" cy="913209"/>
          </a:xfrm>
          <a:prstGeom prst="rect">
            <a:avLst/>
          </a:prstGeom>
        </p:spPr>
      </p:pic>
      <p:pic>
        <p:nvPicPr>
          <p:cNvPr id="6" name="SK-10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2450" y="2539008"/>
            <a:ext cx="2686050" cy="3728442"/>
          </a:xfrm>
          <a:prstGeom prst="rect">
            <a:avLst/>
          </a:prstGeom>
        </p:spPr>
      </p:pic>
      <p:pic>
        <p:nvPicPr>
          <p:cNvPr id="7" name="SK-10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5800" y="2672358"/>
            <a:ext cx="2419350" cy="435173"/>
          </a:xfrm>
          <a:prstGeom prst="rect">
            <a:avLst/>
          </a:prstGeom>
        </p:spPr>
      </p:pic>
      <p:pic>
        <p:nvPicPr>
          <p:cNvPr id="8" name="SK-10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5800" y="2680395"/>
            <a:ext cx="323850" cy="323850"/>
          </a:xfrm>
          <a:prstGeom prst="rect">
            <a:avLst/>
          </a:prstGeom>
        </p:spPr>
      </p:pic>
      <p:pic>
        <p:nvPicPr>
          <p:cNvPr id="9" name="SK-10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8428" y="2767905"/>
            <a:ext cx="178594" cy="148828"/>
          </a:xfrm>
          <a:prstGeom prst="rect">
            <a:avLst/>
          </a:prstGeom>
        </p:spPr>
      </p:pic>
      <p:pic>
        <p:nvPicPr>
          <p:cNvPr id="10" name="SK-10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5800" y="3202781"/>
            <a:ext cx="2419350" cy="478929"/>
          </a:xfrm>
          <a:prstGeom prst="rect">
            <a:avLst/>
          </a:prstGeom>
        </p:spPr>
      </p:pic>
      <p:pic>
        <p:nvPicPr>
          <p:cNvPr id="11" name="SK-10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5800" y="3757910"/>
            <a:ext cx="2419350" cy="478929"/>
          </a:xfrm>
          <a:prstGeom prst="rect">
            <a:avLst/>
          </a:prstGeom>
        </p:spPr>
      </p:pic>
      <p:pic>
        <p:nvPicPr>
          <p:cNvPr id="12" name="SK-10-img-11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5800" y="4313039"/>
            <a:ext cx="2419350" cy="478929"/>
          </a:xfrm>
          <a:prstGeom prst="rect">
            <a:avLst/>
          </a:prstGeom>
        </p:spPr>
      </p:pic>
      <p:pic>
        <p:nvPicPr>
          <p:cNvPr id="13" name="SK-10-img-12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5800" y="4868168"/>
            <a:ext cx="2419350" cy="478929"/>
          </a:xfrm>
          <a:prstGeom prst="rect">
            <a:avLst/>
          </a:prstGeom>
        </p:spPr>
      </p:pic>
      <p:pic>
        <p:nvPicPr>
          <p:cNvPr id="14" name="SK-10-img-13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52800" y="2539008"/>
            <a:ext cx="2686050" cy="3728442"/>
          </a:xfrm>
          <a:prstGeom prst="rect">
            <a:avLst/>
          </a:prstGeom>
        </p:spPr>
      </p:pic>
      <p:pic>
        <p:nvPicPr>
          <p:cNvPr id="15" name="SK-10-img-1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86150" y="2672358"/>
            <a:ext cx="2419350" cy="435173"/>
          </a:xfrm>
          <a:prstGeom prst="rect">
            <a:avLst/>
          </a:prstGeom>
        </p:spPr>
      </p:pic>
      <p:pic>
        <p:nvPicPr>
          <p:cNvPr id="16" name="SK-10-img-15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486150" y="2680395"/>
            <a:ext cx="323850" cy="323850"/>
          </a:xfrm>
          <a:prstGeom prst="rect">
            <a:avLst/>
          </a:prstGeom>
        </p:spPr>
      </p:pic>
      <p:pic>
        <p:nvPicPr>
          <p:cNvPr id="17" name="SK-10-img-16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558778" y="2767905"/>
            <a:ext cx="178594" cy="148828"/>
          </a:xfrm>
          <a:prstGeom prst="rect">
            <a:avLst/>
          </a:prstGeom>
        </p:spPr>
      </p:pic>
      <p:pic>
        <p:nvPicPr>
          <p:cNvPr id="18" name="SK-10-img-17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486150" y="3202781"/>
            <a:ext cx="2419350" cy="478929"/>
          </a:xfrm>
          <a:prstGeom prst="rect">
            <a:avLst/>
          </a:prstGeom>
        </p:spPr>
      </p:pic>
      <p:pic>
        <p:nvPicPr>
          <p:cNvPr id="19" name="SK-10-img-18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486150" y="3757910"/>
            <a:ext cx="2419350" cy="478929"/>
          </a:xfrm>
          <a:prstGeom prst="rect">
            <a:avLst/>
          </a:prstGeom>
        </p:spPr>
      </p:pic>
      <p:pic>
        <p:nvPicPr>
          <p:cNvPr id="20" name="SK-10-img-19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486150" y="4313039"/>
            <a:ext cx="2419350" cy="478929"/>
          </a:xfrm>
          <a:prstGeom prst="rect">
            <a:avLst/>
          </a:prstGeom>
        </p:spPr>
      </p:pic>
      <p:pic>
        <p:nvPicPr>
          <p:cNvPr id="21" name="SK-10-img-20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486150" y="4868168"/>
            <a:ext cx="2419350" cy="478929"/>
          </a:xfrm>
          <a:prstGeom prst="rect">
            <a:avLst/>
          </a:prstGeom>
        </p:spPr>
      </p:pic>
      <p:pic>
        <p:nvPicPr>
          <p:cNvPr id="22" name="SK-10-img-21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3150" y="2539008"/>
            <a:ext cx="2686050" cy="3728442"/>
          </a:xfrm>
          <a:prstGeom prst="rect">
            <a:avLst/>
          </a:prstGeom>
        </p:spPr>
      </p:pic>
      <p:pic>
        <p:nvPicPr>
          <p:cNvPr id="23" name="SK-10-img-22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6500" y="2672358"/>
            <a:ext cx="2419350" cy="435173"/>
          </a:xfrm>
          <a:prstGeom prst="rect">
            <a:avLst/>
          </a:prstGeom>
        </p:spPr>
      </p:pic>
      <p:pic>
        <p:nvPicPr>
          <p:cNvPr id="24" name="SK-10-img-23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86500" y="2680395"/>
            <a:ext cx="323850" cy="323850"/>
          </a:xfrm>
          <a:prstGeom prst="rect">
            <a:avLst/>
          </a:prstGeom>
        </p:spPr>
      </p:pic>
      <p:pic>
        <p:nvPicPr>
          <p:cNvPr id="25" name="SK-10-img-24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359128" y="2767905"/>
            <a:ext cx="178594" cy="148828"/>
          </a:xfrm>
          <a:prstGeom prst="rect">
            <a:avLst/>
          </a:prstGeom>
        </p:spPr>
      </p:pic>
      <p:pic>
        <p:nvPicPr>
          <p:cNvPr id="26" name="SK-10-img-25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86500" y="3202781"/>
            <a:ext cx="2419350" cy="478929"/>
          </a:xfrm>
          <a:prstGeom prst="rect">
            <a:avLst/>
          </a:prstGeom>
        </p:spPr>
      </p:pic>
      <p:pic>
        <p:nvPicPr>
          <p:cNvPr id="27" name="SK-10-img-26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86500" y="3757910"/>
            <a:ext cx="2419350" cy="478929"/>
          </a:xfrm>
          <a:prstGeom prst="rect">
            <a:avLst/>
          </a:prstGeom>
        </p:spPr>
      </p:pic>
      <p:pic>
        <p:nvPicPr>
          <p:cNvPr id="28" name="SK-10-img-2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86500" y="4313039"/>
            <a:ext cx="2419350" cy="478929"/>
          </a:xfrm>
          <a:prstGeom prst="rect">
            <a:avLst/>
          </a:prstGeom>
        </p:spPr>
      </p:pic>
      <p:pic>
        <p:nvPicPr>
          <p:cNvPr id="29" name="SK-10-img-2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86500" y="4868168"/>
            <a:ext cx="2419350" cy="478929"/>
          </a:xfrm>
          <a:prstGeom prst="rect">
            <a:avLst/>
          </a:prstGeom>
        </p:spPr>
      </p:pic>
      <p:pic>
        <p:nvPicPr>
          <p:cNvPr id="30" name="SK-10-img-2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953500" y="2539008"/>
            <a:ext cx="2686050" cy="3728442"/>
          </a:xfrm>
          <a:prstGeom prst="rect">
            <a:avLst/>
          </a:prstGeom>
        </p:spPr>
      </p:pic>
      <p:pic>
        <p:nvPicPr>
          <p:cNvPr id="31" name="SK-10-img-30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86850" y="2672358"/>
            <a:ext cx="2419350" cy="435173"/>
          </a:xfrm>
          <a:prstGeom prst="rect">
            <a:avLst/>
          </a:prstGeom>
        </p:spPr>
      </p:pic>
      <p:pic>
        <p:nvPicPr>
          <p:cNvPr id="32" name="SK-10-img-31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86850" y="2680395"/>
            <a:ext cx="323850" cy="323850"/>
          </a:xfrm>
          <a:prstGeom prst="rect">
            <a:avLst/>
          </a:prstGeom>
        </p:spPr>
      </p:pic>
      <p:pic>
        <p:nvPicPr>
          <p:cNvPr id="33" name="SK-10-img-32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159478" y="2767905"/>
            <a:ext cx="178594" cy="148828"/>
          </a:xfrm>
          <a:prstGeom prst="rect">
            <a:avLst/>
          </a:prstGeom>
        </p:spPr>
      </p:pic>
      <p:pic>
        <p:nvPicPr>
          <p:cNvPr id="34" name="SK-10-img-33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086850" y="3202781"/>
            <a:ext cx="2419350" cy="315664"/>
          </a:xfrm>
          <a:prstGeom prst="rect">
            <a:avLst/>
          </a:prstGeom>
        </p:spPr>
      </p:pic>
      <p:pic>
        <p:nvPicPr>
          <p:cNvPr id="35" name="SK-10-img-34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086850" y="3594646"/>
            <a:ext cx="2419350" cy="315664"/>
          </a:xfrm>
          <a:prstGeom prst="rect">
            <a:avLst/>
          </a:prstGeom>
        </p:spPr>
      </p:pic>
      <p:pic>
        <p:nvPicPr>
          <p:cNvPr id="36" name="SK-10-img-3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086850" y="3986510"/>
            <a:ext cx="2419350" cy="315664"/>
          </a:xfrm>
          <a:prstGeom prst="rect">
            <a:avLst/>
          </a:prstGeom>
        </p:spPr>
      </p:pic>
      <p:pic>
        <p:nvPicPr>
          <p:cNvPr id="37" name="SK-10-img-36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086850" y="4378375"/>
            <a:ext cx="2419350" cy="478929"/>
          </a:xfrm>
          <a:prstGeom prst="rect">
            <a:avLst/>
          </a:prstGeom>
        </p:spPr>
      </p:pic>
      <p:pic>
        <p:nvPicPr>
          <p:cNvPr id="38" name="SK-10-img-37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52450" y="6372225"/>
            <a:ext cx="11087100" cy="257175"/>
          </a:xfrm>
          <a:prstGeom prst="rect">
            <a:avLst/>
          </a:prstGeom>
        </p:spPr>
      </p:pic>
      <p:sp>
        <p:nvSpPr>
          <p:cNvPr id="39" name="SK-10-text-38"/>
          <p:cNvSpPr/>
          <p:nvPr/>
        </p:nvSpPr>
        <p:spPr>
          <a:xfrm>
            <a:off x="771525" y="323850"/>
            <a:ext cx="10944225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b="1" kern="0" spc="120" dirty="0">
                <a:solidFill>
                  <a:srgbClr val="D52B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DESAFÍOS → CAPACIDADES → SOLUCIONES → MEDICIÓN</a:t>
            </a:r>
            <a:endParaRPr lang="en-US" sz="975" dirty="0"/>
          </a:p>
        </p:txBody>
      </p:sp>
      <p:sp>
        <p:nvSpPr>
          <p:cNvPr id="40" name="SK-10-text-39"/>
          <p:cNvSpPr/>
          <p:nvPr/>
        </p:nvSpPr>
        <p:spPr>
          <a:xfrm>
            <a:off x="771525" y="576263"/>
            <a:ext cx="10868025" cy="7733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45"/>
              </a:lnSpc>
              <a:buNone/>
            </a:pPr>
            <a:r>
              <a:rPr lang="en-US" sz="2625" b="1" dirty="0">
                <a:solidFill>
                  <a:schemeClr val="accent5">
                    <a:lumMod val="50000"/>
                  </a:scheme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Pertinencia: de la evidencia territorial a una oferta formativa alineada</a:t>
            </a:r>
            <a:endParaRPr lang="en-US" sz="2625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1" name="SK-10-text-40"/>
          <p:cNvSpPr/>
          <p:nvPr/>
        </p:nvSpPr>
        <p:spPr>
          <a:xfrm>
            <a:off x="723900" y="1616273"/>
            <a:ext cx="1082040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kern="0" spc="60" dirty="0">
                <a:solidFill>
                  <a:srgbClr val="0033A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OBJETIVO ESTRATÉGICO</a:t>
            </a:r>
            <a:endParaRPr lang="en-US" sz="900" dirty="0"/>
          </a:p>
        </p:txBody>
      </p:sp>
      <p:sp>
        <p:nvSpPr>
          <p:cNvPr id="42" name="SK-10-text-41"/>
          <p:cNvSpPr/>
          <p:nvPr/>
        </p:nvSpPr>
        <p:spPr>
          <a:xfrm>
            <a:off x="723900" y="1844873"/>
            <a:ext cx="10744200" cy="43695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721"/>
              </a:lnSpc>
              <a:buNone/>
            </a:pPr>
            <a:r>
              <a:rPr lang="en-US" sz="1275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Alinear la oferta y los contenidos formativos con las necesidades productivas presentes y futuras, utilizando evidencia regional para reducir brechas, vacíos y duplicidades.</a:t>
            </a:r>
            <a:endParaRPr lang="en-US" sz="1275" dirty="0"/>
          </a:p>
        </p:txBody>
      </p:sp>
      <p:sp>
        <p:nvSpPr>
          <p:cNvPr id="43" name="SK-10-text-42"/>
          <p:cNvSpPr/>
          <p:nvPr/>
        </p:nvSpPr>
        <p:spPr>
          <a:xfrm>
            <a:off x="1104900" y="2672358"/>
            <a:ext cx="2628900" cy="1428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125"/>
              </a:lnSpc>
              <a:buNone/>
            </a:pPr>
            <a:r>
              <a:rPr lang="en-US" sz="750" b="1" kern="0" spc="78" dirty="0">
                <a:solidFill>
                  <a:srgbClr val="5F67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 · PUNTO DE PARTIDA</a:t>
            </a:r>
            <a:endParaRPr lang="en-US" sz="750" dirty="0"/>
          </a:p>
        </p:txBody>
      </p:sp>
      <p:sp>
        <p:nvSpPr>
          <p:cNvPr id="44" name="SK-10-text-43"/>
          <p:cNvSpPr/>
          <p:nvPr/>
        </p:nvSpPr>
        <p:spPr>
          <a:xfrm>
            <a:off x="1104900" y="2834283"/>
            <a:ext cx="1635443" cy="17799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02"/>
              </a:lnSpc>
              <a:buNone/>
            </a:pPr>
            <a:r>
              <a:rPr lang="en-US" sz="1275" b="1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Desafíos</a:t>
            </a:r>
            <a:endParaRPr lang="en-US" sz="1275" dirty="0"/>
          </a:p>
        </p:txBody>
      </p:sp>
      <p:sp>
        <p:nvSpPr>
          <p:cNvPr id="45" name="SK-10-text-44"/>
          <p:cNvSpPr/>
          <p:nvPr/>
        </p:nvSpPr>
        <p:spPr>
          <a:xfrm>
            <a:off x="771525" y="3202781"/>
            <a:ext cx="2247900" cy="47892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86"/>
              </a:lnSpc>
              <a:buNone/>
            </a:pPr>
            <a:r>
              <a:rPr lang="en-US" sz="1013" dirty="0">
                <a:solidFill>
                  <a:srgbClr val="3E44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Oferta formativa dispersa y difícil de comparar.</a:t>
            </a:r>
            <a:endParaRPr lang="en-US" sz="1013" dirty="0"/>
          </a:p>
        </p:txBody>
      </p:sp>
      <p:sp>
        <p:nvSpPr>
          <p:cNvPr id="46" name="SK-10-text-45"/>
          <p:cNvSpPr/>
          <p:nvPr/>
        </p:nvSpPr>
        <p:spPr>
          <a:xfrm>
            <a:off x="771525" y="3757910"/>
            <a:ext cx="2247900" cy="47892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86"/>
              </a:lnSpc>
              <a:buNone/>
            </a:pPr>
            <a:r>
              <a:rPr lang="en-US" sz="1013" dirty="0">
                <a:solidFill>
                  <a:srgbClr val="3E44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Duplicidades y vacíos territoriales por identificar.</a:t>
            </a:r>
            <a:endParaRPr lang="en-US" sz="1013" dirty="0"/>
          </a:p>
        </p:txBody>
      </p:sp>
      <p:sp>
        <p:nvSpPr>
          <p:cNvPr id="47" name="SK-10-text-46"/>
          <p:cNvSpPr/>
          <p:nvPr/>
        </p:nvSpPr>
        <p:spPr>
          <a:xfrm>
            <a:off x="771525" y="4313039"/>
            <a:ext cx="2247900" cy="47892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86"/>
              </a:lnSpc>
              <a:buNone/>
            </a:pPr>
            <a:r>
              <a:rPr lang="en-US" sz="1013" dirty="0">
                <a:solidFill>
                  <a:srgbClr val="3E44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Brechas entre matrícula, titulación y empleo.</a:t>
            </a:r>
            <a:endParaRPr lang="en-US" sz="1013" dirty="0"/>
          </a:p>
        </p:txBody>
      </p:sp>
      <p:sp>
        <p:nvSpPr>
          <p:cNvPr id="48" name="SK-10-text-47"/>
          <p:cNvSpPr/>
          <p:nvPr/>
        </p:nvSpPr>
        <p:spPr>
          <a:xfrm>
            <a:off x="771525" y="4868168"/>
            <a:ext cx="2247900" cy="47892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86"/>
              </a:lnSpc>
              <a:buNone/>
            </a:pPr>
            <a:r>
              <a:rPr lang="en-US" sz="1013" dirty="0">
                <a:solidFill>
                  <a:srgbClr val="3E44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Información fragmentada entre instituciones y sectores.</a:t>
            </a:r>
            <a:endParaRPr lang="en-US" sz="1013" dirty="0"/>
          </a:p>
        </p:txBody>
      </p:sp>
      <p:sp>
        <p:nvSpPr>
          <p:cNvPr id="49" name="SK-10-text-48"/>
          <p:cNvSpPr/>
          <p:nvPr/>
        </p:nvSpPr>
        <p:spPr>
          <a:xfrm>
            <a:off x="3905250" y="2672358"/>
            <a:ext cx="2514600" cy="1428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125"/>
              </a:lnSpc>
              <a:buNone/>
            </a:pPr>
            <a:r>
              <a:rPr lang="en-US" sz="750" b="1" kern="0" spc="78" dirty="0">
                <a:solidFill>
                  <a:srgbClr val="5F67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 · BASE DISPONIBLE</a:t>
            </a:r>
            <a:endParaRPr lang="en-US" sz="750" dirty="0"/>
          </a:p>
        </p:txBody>
      </p:sp>
      <p:sp>
        <p:nvSpPr>
          <p:cNvPr id="50" name="SK-10-text-49"/>
          <p:cNvSpPr/>
          <p:nvPr/>
        </p:nvSpPr>
        <p:spPr>
          <a:xfrm>
            <a:off x="3905250" y="2834283"/>
            <a:ext cx="2218373" cy="17799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02"/>
              </a:lnSpc>
              <a:buNone/>
            </a:pPr>
            <a:r>
              <a:rPr lang="en-US" sz="1275" b="1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Capacidades</a:t>
            </a:r>
            <a:endParaRPr lang="en-US" sz="1275" dirty="0"/>
          </a:p>
        </p:txBody>
      </p:sp>
      <p:sp>
        <p:nvSpPr>
          <p:cNvPr id="51" name="SK-10-text-50"/>
          <p:cNvSpPr/>
          <p:nvPr/>
        </p:nvSpPr>
        <p:spPr>
          <a:xfrm>
            <a:off x="3571875" y="3202781"/>
            <a:ext cx="2247900" cy="47892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86"/>
              </a:lnSpc>
              <a:buNone/>
            </a:pPr>
            <a:r>
              <a:rPr lang="en-US" sz="1013" dirty="0">
                <a:solidFill>
                  <a:srgbClr val="3E44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Estudios, iniciativas y proyectos regionales.</a:t>
            </a:r>
            <a:endParaRPr lang="en-US" sz="1013" dirty="0"/>
          </a:p>
        </p:txBody>
      </p:sp>
      <p:sp>
        <p:nvSpPr>
          <p:cNvPr id="52" name="SK-10-text-51"/>
          <p:cNvSpPr/>
          <p:nvPr/>
        </p:nvSpPr>
        <p:spPr>
          <a:xfrm>
            <a:off x="3571875" y="3757910"/>
            <a:ext cx="2247900" cy="47892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86"/>
              </a:lnSpc>
              <a:buNone/>
            </a:pPr>
            <a:r>
              <a:rPr lang="en-US" sz="1013" dirty="0">
                <a:solidFill>
                  <a:srgbClr val="3E44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Series disponibles de matrícula y titulación.</a:t>
            </a:r>
            <a:endParaRPr lang="en-US" sz="1013" dirty="0"/>
          </a:p>
        </p:txBody>
      </p:sp>
      <p:sp>
        <p:nvSpPr>
          <p:cNvPr id="53" name="SK-10-text-52"/>
          <p:cNvSpPr/>
          <p:nvPr/>
        </p:nvSpPr>
        <p:spPr>
          <a:xfrm>
            <a:off x="3571875" y="4313039"/>
            <a:ext cx="2247900" cy="47892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86"/>
              </a:lnSpc>
              <a:buNone/>
            </a:pPr>
            <a:r>
              <a:rPr lang="en-US" sz="1013" dirty="0">
                <a:solidFill>
                  <a:srgbClr val="3E44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Información laboral y productiva del territorio.</a:t>
            </a:r>
            <a:endParaRPr lang="en-US" sz="1013" dirty="0"/>
          </a:p>
        </p:txBody>
      </p:sp>
      <p:sp>
        <p:nvSpPr>
          <p:cNvPr id="54" name="SK-10-text-53"/>
          <p:cNvSpPr/>
          <p:nvPr/>
        </p:nvSpPr>
        <p:spPr>
          <a:xfrm>
            <a:off x="3571875" y="4868168"/>
            <a:ext cx="2247900" cy="47892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86"/>
              </a:lnSpc>
              <a:buNone/>
            </a:pPr>
            <a:r>
              <a:rPr lang="en-US" sz="1013" dirty="0">
                <a:solidFill>
                  <a:srgbClr val="3E44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Instituciones formativas, empresas y equipos técnicos.</a:t>
            </a:r>
            <a:endParaRPr lang="en-US" sz="1013" dirty="0"/>
          </a:p>
        </p:txBody>
      </p:sp>
      <p:sp>
        <p:nvSpPr>
          <p:cNvPr id="55" name="SK-10-text-54"/>
          <p:cNvSpPr/>
          <p:nvPr/>
        </p:nvSpPr>
        <p:spPr>
          <a:xfrm>
            <a:off x="6705600" y="2672358"/>
            <a:ext cx="1828800" cy="1428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125"/>
              </a:lnSpc>
              <a:buNone/>
            </a:pPr>
            <a:r>
              <a:rPr lang="en-US" sz="750" b="1" kern="0" spc="78" dirty="0">
                <a:solidFill>
                  <a:srgbClr val="5F67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 · PRODUCTOS</a:t>
            </a:r>
            <a:endParaRPr lang="en-US" sz="750" dirty="0"/>
          </a:p>
        </p:txBody>
      </p:sp>
      <p:sp>
        <p:nvSpPr>
          <p:cNvPr id="56" name="SK-10-text-55"/>
          <p:cNvSpPr/>
          <p:nvPr/>
        </p:nvSpPr>
        <p:spPr>
          <a:xfrm>
            <a:off x="6705600" y="2834283"/>
            <a:ext cx="2024063" cy="17799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02"/>
              </a:lnSpc>
              <a:buNone/>
            </a:pPr>
            <a:r>
              <a:rPr lang="en-US" sz="1275" b="1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Soluciones</a:t>
            </a:r>
            <a:endParaRPr lang="en-US" sz="1275" dirty="0"/>
          </a:p>
        </p:txBody>
      </p:sp>
      <p:sp>
        <p:nvSpPr>
          <p:cNvPr id="57" name="SK-10-text-56"/>
          <p:cNvSpPr/>
          <p:nvPr/>
        </p:nvSpPr>
        <p:spPr>
          <a:xfrm>
            <a:off x="6372225" y="3202781"/>
            <a:ext cx="2247900" cy="47892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86"/>
              </a:lnSpc>
              <a:buNone/>
            </a:pPr>
            <a:r>
              <a:rPr lang="en-US" sz="1013" dirty="0">
                <a:solidFill>
                  <a:srgbClr val="3E44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Catastro y mapa territorial de oferta e iniciativas.</a:t>
            </a:r>
            <a:endParaRPr lang="en-US" sz="1013" dirty="0"/>
          </a:p>
        </p:txBody>
      </p:sp>
      <p:sp>
        <p:nvSpPr>
          <p:cNvPr id="58" name="SK-10-text-57"/>
          <p:cNvSpPr/>
          <p:nvPr/>
        </p:nvSpPr>
        <p:spPr>
          <a:xfrm>
            <a:off x="6372225" y="3757910"/>
            <a:ext cx="2247900" cy="47892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86"/>
              </a:lnSpc>
              <a:buNone/>
            </a:pPr>
            <a:r>
              <a:rPr lang="en-US" sz="1013" dirty="0">
                <a:solidFill>
                  <a:srgbClr val="3E44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Análisis integrado de matrícula, titulación y empleo.</a:t>
            </a:r>
            <a:endParaRPr lang="en-US" sz="1013" dirty="0"/>
          </a:p>
        </p:txBody>
      </p:sp>
      <p:sp>
        <p:nvSpPr>
          <p:cNvPr id="59" name="SK-10-text-58"/>
          <p:cNvSpPr/>
          <p:nvPr/>
        </p:nvSpPr>
        <p:spPr>
          <a:xfrm>
            <a:off x="6372225" y="4313039"/>
            <a:ext cx="2247900" cy="47892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86"/>
              </a:lnSpc>
              <a:buNone/>
            </a:pPr>
            <a:r>
              <a:rPr lang="en-US" sz="1013" dirty="0">
                <a:solidFill>
                  <a:srgbClr val="3E44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Mapa de brechas, vacíos y duplicidades.</a:t>
            </a:r>
            <a:endParaRPr lang="en-US" sz="1013" dirty="0"/>
          </a:p>
        </p:txBody>
      </p:sp>
      <p:sp>
        <p:nvSpPr>
          <p:cNvPr id="60" name="SK-10-text-59"/>
          <p:cNvSpPr/>
          <p:nvPr/>
        </p:nvSpPr>
        <p:spPr>
          <a:xfrm>
            <a:off x="6372225" y="4868168"/>
            <a:ext cx="2247900" cy="47892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86"/>
              </a:lnSpc>
              <a:buNone/>
            </a:pPr>
            <a:r>
              <a:rPr lang="en-US" sz="1013" dirty="0">
                <a:solidFill>
                  <a:srgbClr val="3E44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Plan Estratégico Regional y recomendaciones curriculares.</a:t>
            </a:r>
            <a:endParaRPr lang="en-US" sz="1013" dirty="0"/>
          </a:p>
        </p:txBody>
      </p:sp>
      <p:sp>
        <p:nvSpPr>
          <p:cNvPr id="61" name="SK-10-text-60"/>
          <p:cNvSpPr/>
          <p:nvPr/>
        </p:nvSpPr>
        <p:spPr>
          <a:xfrm>
            <a:off x="9505950" y="2672358"/>
            <a:ext cx="2057400" cy="1428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125"/>
              </a:lnSpc>
              <a:buNone/>
            </a:pPr>
            <a:r>
              <a:rPr lang="en-US" sz="750" b="1" kern="0" spc="78" dirty="0">
                <a:solidFill>
                  <a:srgbClr val="5F67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04 · INDICADORES</a:t>
            </a:r>
            <a:endParaRPr lang="en-US" sz="750" dirty="0"/>
          </a:p>
        </p:txBody>
      </p:sp>
      <p:sp>
        <p:nvSpPr>
          <p:cNvPr id="62" name="SK-10-text-61"/>
          <p:cNvSpPr/>
          <p:nvPr/>
        </p:nvSpPr>
        <p:spPr>
          <a:xfrm>
            <a:off x="9505950" y="2834283"/>
            <a:ext cx="1635443" cy="17799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02"/>
              </a:lnSpc>
              <a:buNone/>
            </a:pPr>
            <a:r>
              <a:rPr lang="en-US" sz="1275" b="1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Medición</a:t>
            </a:r>
            <a:endParaRPr lang="en-US" sz="1275" dirty="0"/>
          </a:p>
        </p:txBody>
      </p:sp>
      <p:sp>
        <p:nvSpPr>
          <p:cNvPr id="63" name="SK-10-text-62"/>
          <p:cNvSpPr/>
          <p:nvPr/>
        </p:nvSpPr>
        <p:spPr>
          <a:xfrm>
            <a:off x="9172575" y="3202781"/>
            <a:ext cx="3019425" cy="31566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86"/>
              </a:lnSpc>
              <a:buNone/>
            </a:pPr>
            <a:r>
              <a:rPr lang="en-US" sz="1013" dirty="0">
                <a:solidFill>
                  <a:srgbClr val="3E44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Cobertura del catastro regional.</a:t>
            </a:r>
            <a:endParaRPr lang="en-US" sz="1013" dirty="0"/>
          </a:p>
        </p:txBody>
      </p:sp>
      <p:sp>
        <p:nvSpPr>
          <p:cNvPr id="64" name="SK-10-text-63"/>
          <p:cNvSpPr/>
          <p:nvPr/>
        </p:nvSpPr>
        <p:spPr>
          <a:xfrm>
            <a:off x="9172575" y="3594646"/>
            <a:ext cx="3019425" cy="31566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86"/>
              </a:lnSpc>
              <a:buNone/>
            </a:pPr>
            <a:r>
              <a:rPr lang="en-US" sz="1013" dirty="0">
                <a:solidFill>
                  <a:srgbClr val="3E44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Programas y territorios analizados.</a:t>
            </a:r>
            <a:endParaRPr lang="en-US" sz="1013" dirty="0"/>
          </a:p>
        </p:txBody>
      </p:sp>
      <p:sp>
        <p:nvSpPr>
          <p:cNvPr id="65" name="SK-10-text-64"/>
          <p:cNvSpPr/>
          <p:nvPr/>
        </p:nvSpPr>
        <p:spPr>
          <a:xfrm>
            <a:off x="9172575" y="3986510"/>
            <a:ext cx="3019425" cy="31566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86"/>
              </a:lnSpc>
              <a:buNone/>
            </a:pPr>
            <a:r>
              <a:rPr lang="en-US" sz="1013" dirty="0">
                <a:solidFill>
                  <a:srgbClr val="3E44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Brechas y duplicidades identificadas.</a:t>
            </a:r>
            <a:endParaRPr lang="en-US" sz="1013" dirty="0"/>
          </a:p>
        </p:txBody>
      </p:sp>
      <p:sp>
        <p:nvSpPr>
          <p:cNvPr id="66" name="SK-10-text-65"/>
          <p:cNvSpPr/>
          <p:nvPr/>
        </p:nvSpPr>
        <p:spPr>
          <a:xfrm>
            <a:off x="9172575" y="4378375"/>
            <a:ext cx="2247900" cy="47892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86"/>
              </a:lnSpc>
              <a:buNone/>
            </a:pPr>
            <a:r>
              <a:rPr lang="en-US" sz="1013" dirty="0">
                <a:solidFill>
                  <a:srgbClr val="3E44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Recomendaciones priorizadas y validadas.</a:t>
            </a:r>
            <a:endParaRPr lang="en-US" sz="1013" dirty="0"/>
          </a:p>
        </p:txBody>
      </p:sp>
      <p:sp>
        <p:nvSpPr>
          <p:cNvPr id="67" name="SK-10-text-66"/>
          <p:cNvSpPr/>
          <p:nvPr/>
        </p:nvSpPr>
        <p:spPr>
          <a:xfrm>
            <a:off x="552450" y="6372225"/>
            <a:ext cx="1163955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06"/>
              </a:lnSpc>
              <a:buNone/>
            </a:pPr>
            <a:r>
              <a:rPr lang="en-US" sz="938" b="1" i="1" dirty="0">
                <a:solidFill>
                  <a:srgbClr val="0033A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Indicadores propuestos:</a:t>
            </a:r>
            <a:r>
              <a:rPr lang="en-US" sz="938" i="1" dirty="0">
                <a:solidFill>
                  <a:srgbClr val="5F67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línea base, metas, frecuencia y responsables por </a:t>
            </a:r>
            <a:r>
              <a:rPr lang="en-US" sz="938" i="1" dirty="0" err="1">
                <a:solidFill>
                  <a:srgbClr val="5F67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definir</a:t>
            </a:r>
            <a:r>
              <a:rPr lang="en-US" sz="938" i="1" dirty="0">
                <a:solidFill>
                  <a:srgbClr val="5F67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9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1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11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450" y="323850"/>
            <a:ext cx="11087100" cy="1025723"/>
          </a:xfrm>
          <a:prstGeom prst="rect">
            <a:avLst/>
          </a:prstGeom>
        </p:spPr>
      </p:pic>
      <p:pic>
        <p:nvPicPr>
          <p:cNvPr id="5" name="SK-11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2450" y="1492448"/>
            <a:ext cx="11087100" cy="913209"/>
          </a:xfrm>
          <a:prstGeom prst="rect">
            <a:avLst/>
          </a:prstGeom>
        </p:spPr>
      </p:pic>
      <p:pic>
        <p:nvPicPr>
          <p:cNvPr id="6" name="SK-11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2450" y="2539008"/>
            <a:ext cx="2686050" cy="3728442"/>
          </a:xfrm>
          <a:prstGeom prst="rect">
            <a:avLst/>
          </a:prstGeom>
        </p:spPr>
      </p:pic>
      <p:pic>
        <p:nvPicPr>
          <p:cNvPr id="7" name="SK-11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5800" y="2672358"/>
            <a:ext cx="2419350" cy="435173"/>
          </a:xfrm>
          <a:prstGeom prst="rect">
            <a:avLst/>
          </a:prstGeom>
        </p:spPr>
      </p:pic>
      <p:pic>
        <p:nvPicPr>
          <p:cNvPr id="8" name="SK-11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5800" y="2680395"/>
            <a:ext cx="323850" cy="323850"/>
          </a:xfrm>
          <a:prstGeom prst="rect">
            <a:avLst/>
          </a:prstGeom>
        </p:spPr>
      </p:pic>
      <p:pic>
        <p:nvPicPr>
          <p:cNvPr id="9" name="SK-11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8428" y="2767905"/>
            <a:ext cx="178594" cy="148828"/>
          </a:xfrm>
          <a:prstGeom prst="rect">
            <a:avLst/>
          </a:prstGeom>
        </p:spPr>
      </p:pic>
      <p:pic>
        <p:nvPicPr>
          <p:cNvPr id="10" name="SK-11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5800" y="3202781"/>
            <a:ext cx="2419350" cy="478929"/>
          </a:xfrm>
          <a:prstGeom prst="rect">
            <a:avLst/>
          </a:prstGeom>
        </p:spPr>
      </p:pic>
      <p:pic>
        <p:nvPicPr>
          <p:cNvPr id="11" name="SK-11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5800" y="3757910"/>
            <a:ext cx="2419350" cy="478929"/>
          </a:xfrm>
          <a:prstGeom prst="rect">
            <a:avLst/>
          </a:prstGeom>
        </p:spPr>
      </p:pic>
      <p:pic>
        <p:nvPicPr>
          <p:cNvPr id="12" name="SK-11-img-11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5800" y="4313039"/>
            <a:ext cx="2419350" cy="478929"/>
          </a:xfrm>
          <a:prstGeom prst="rect">
            <a:avLst/>
          </a:prstGeom>
        </p:spPr>
      </p:pic>
      <p:pic>
        <p:nvPicPr>
          <p:cNvPr id="13" name="SK-11-img-12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5800" y="4868168"/>
            <a:ext cx="2419350" cy="478929"/>
          </a:xfrm>
          <a:prstGeom prst="rect">
            <a:avLst/>
          </a:prstGeom>
        </p:spPr>
      </p:pic>
      <p:pic>
        <p:nvPicPr>
          <p:cNvPr id="14" name="SK-11-img-13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52800" y="2539008"/>
            <a:ext cx="2686050" cy="3728442"/>
          </a:xfrm>
          <a:prstGeom prst="rect">
            <a:avLst/>
          </a:prstGeom>
        </p:spPr>
      </p:pic>
      <p:pic>
        <p:nvPicPr>
          <p:cNvPr id="15" name="SK-11-img-1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86150" y="2672358"/>
            <a:ext cx="2419350" cy="435173"/>
          </a:xfrm>
          <a:prstGeom prst="rect">
            <a:avLst/>
          </a:prstGeom>
        </p:spPr>
      </p:pic>
      <p:pic>
        <p:nvPicPr>
          <p:cNvPr id="16" name="SK-11-img-15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486150" y="2680395"/>
            <a:ext cx="323850" cy="323850"/>
          </a:xfrm>
          <a:prstGeom prst="rect">
            <a:avLst/>
          </a:prstGeom>
        </p:spPr>
      </p:pic>
      <p:pic>
        <p:nvPicPr>
          <p:cNvPr id="17" name="SK-11-img-16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558778" y="2767905"/>
            <a:ext cx="178594" cy="148828"/>
          </a:xfrm>
          <a:prstGeom prst="rect">
            <a:avLst/>
          </a:prstGeom>
        </p:spPr>
      </p:pic>
      <p:pic>
        <p:nvPicPr>
          <p:cNvPr id="18" name="SK-11-img-17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486150" y="3202781"/>
            <a:ext cx="2419350" cy="478929"/>
          </a:xfrm>
          <a:prstGeom prst="rect">
            <a:avLst/>
          </a:prstGeom>
        </p:spPr>
      </p:pic>
      <p:pic>
        <p:nvPicPr>
          <p:cNvPr id="19" name="SK-11-img-18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486150" y="3757910"/>
            <a:ext cx="2419350" cy="478929"/>
          </a:xfrm>
          <a:prstGeom prst="rect">
            <a:avLst/>
          </a:prstGeom>
        </p:spPr>
      </p:pic>
      <p:pic>
        <p:nvPicPr>
          <p:cNvPr id="20" name="SK-11-img-19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486150" y="4313039"/>
            <a:ext cx="2419350" cy="478929"/>
          </a:xfrm>
          <a:prstGeom prst="rect">
            <a:avLst/>
          </a:prstGeom>
        </p:spPr>
      </p:pic>
      <p:pic>
        <p:nvPicPr>
          <p:cNvPr id="21" name="SK-11-img-20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486150" y="4868168"/>
            <a:ext cx="2419350" cy="478929"/>
          </a:xfrm>
          <a:prstGeom prst="rect">
            <a:avLst/>
          </a:prstGeom>
        </p:spPr>
      </p:pic>
      <p:pic>
        <p:nvPicPr>
          <p:cNvPr id="22" name="SK-11-img-21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3150" y="2539008"/>
            <a:ext cx="2686050" cy="3728442"/>
          </a:xfrm>
          <a:prstGeom prst="rect">
            <a:avLst/>
          </a:prstGeom>
        </p:spPr>
      </p:pic>
      <p:pic>
        <p:nvPicPr>
          <p:cNvPr id="23" name="SK-11-img-22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6500" y="2672358"/>
            <a:ext cx="2419350" cy="435173"/>
          </a:xfrm>
          <a:prstGeom prst="rect">
            <a:avLst/>
          </a:prstGeom>
        </p:spPr>
      </p:pic>
      <p:pic>
        <p:nvPicPr>
          <p:cNvPr id="24" name="SK-11-img-23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86500" y="2680395"/>
            <a:ext cx="323850" cy="323850"/>
          </a:xfrm>
          <a:prstGeom prst="rect">
            <a:avLst/>
          </a:prstGeom>
        </p:spPr>
      </p:pic>
      <p:pic>
        <p:nvPicPr>
          <p:cNvPr id="25" name="SK-11-img-24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359128" y="2767905"/>
            <a:ext cx="178594" cy="148828"/>
          </a:xfrm>
          <a:prstGeom prst="rect">
            <a:avLst/>
          </a:prstGeom>
        </p:spPr>
      </p:pic>
      <p:pic>
        <p:nvPicPr>
          <p:cNvPr id="26" name="SK-11-img-25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86500" y="3202781"/>
            <a:ext cx="2419350" cy="478929"/>
          </a:xfrm>
          <a:prstGeom prst="rect">
            <a:avLst/>
          </a:prstGeom>
        </p:spPr>
      </p:pic>
      <p:pic>
        <p:nvPicPr>
          <p:cNvPr id="27" name="SK-11-img-26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86500" y="3757910"/>
            <a:ext cx="2419350" cy="478929"/>
          </a:xfrm>
          <a:prstGeom prst="rect">
            <a:avLst/>
          </a:prstGeom>
        </p:spPr>
      </p:pic>
      <p:pic>
        <p:nvPicPr>
          <p:cNvPr id="28" name="SK-11-img-2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86500" y="4313039"/>
            <a:ext cx="2419350" cy="478929"/>
          </a:xfrm>
          <a:prstGeom prst="rect">
            <a:avLst/>
          </a:prstGeom>
        </p:spPr>
      </p:pic>
      <p:pic>
        <p:nvPicPr>
          <p:cNvPr id="29" name="SK-11-img-2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86500" y="4868168"/>
            <a:ext cx="2419350" cy="478929"/>
          </a:xfrm>
          <a:prstGeom prst="rect">
            <a:avLst/>
          </a:prstGeom>
        </p:spPr>
      </p:pic>
      <p:pic>
        <p:nvPicPr>
          <p:cNvPr id="30" name="SK-11-img-2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953500" y="2539008"/>
            <a:ext cx="2686050" cy="3728442"/>
          </a:xfrm>
          <a:prstGeom prst="rect">
            <a:avLst/>
          </a:prstGeom>
        </p:spPr>
      </p:pic>
      <p:pic>
        <p:nvPicPr>
          <p:cNvPr id="31" name="SK-11-img-30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86850" y="2672358"/>
            <a:ext cx="2419350" cy="435173"/>
          </a:xfrm>
          <a:prstGeom prst="rect">
            <a:avLst/>
          </a:prstGeom>
        </p:spPr>
      </p:pic>
      <p:pic>
        <p:nvPicPr>
          <p:cNvPr id="32" name="SK-11-img-31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86850" y="2680395"/>
            <a:ext cx="323850" cy="323850"/>
          </a:xfrm>
          <a:prstGeom prst="rect">
            <a:avLst/>
          </a:prstGeom>
        </p:spPr>
      </p:pic>
      <p:pic>
        <p:nvPicPr>
          <p:cNvPr id="33" name="SK-11-img-32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159478" y="2767905"/>
            <a:ext cx="178594" cy="148828"/>
          </a:xfrm>
          <a:prstGeom prst="rect">
            <a:avLst/>
          </a:prstGeom>
        </p:spPr>
      </p:pic>
      <p:pic>
        <p:nvPicPr>
          <p:cNvPr id="34" name="SK-11-img-33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086850" y="3202781"/>
            <a:ext cx="2419350" cy="315664"/>
          </a:xfrm>
          <a:prstGeom prst="rect">
            <a:avLst/>
          </a:prstGeom>
        </p:spPr>
      </p:pic>
      <p:pic>
        <p:nvPicPr>
          <p:cNvPr id="35" name="SK-11-img-3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086850" y="3594646"/>
            <a:ext cx="2419350" cy="315664"/>
          </a:xfrm>
          <a:prstGeom prst="rect">
            <a:avLst/>
          </a:prstGeom>
        </p:spPr>
      </p:pic>
      <p:pic>
        <p:nvPicPr>
          <p:cNvPr id="36" name="SK-11-img-3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086850" y="3986510"/>
            <a:ext cx="2419350" cy="315664"/>
          </a:xfrm>
          <a:prstGeom prst="rect">
            <a:avLst/>
          </a:prstGeom>
        </p:spPr>
      </p:pic>
      <p:pic>
        <p:nvPicPr>
          <p:cNvPr id="37" name="SK-11-img-36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086850" y="4378375"/>
            <a:ext cx="2419350" cy="478929"/>
          </a:xfrm>
          <a:prstGeom prst="rect">
            <a:avLst/>
          </a:prstGeom>
        </p:spPr>
      </p:pic>
      <p:pic>
        <p:nvPicPr>
          <p:cNvPr id="38" name="SK-11-img-37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52450" y="6372225"/>
            <a:ext cx="11087100" cy="257175"/>
          </a:xfrm>
          <a:prstGeom prst="rect">
            <a:avLst/>
          </a:prstGeom>
        </p:spPr>
      </p:pic>
      <p:sp>
        <p:nvSpPr>
          <p:cNvPr id="39" name="SK-11-text-38"/>
          <p:cNvSpPr/>
          <p:nvPr/>
        </p:nvSpPr>
        <p:spPr>
          <a:xfrm>
            <a:off x="771525" y="323850"/>
            <a:ext cx="10944225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b="1" kern="0" spc="120" dirty="0">
                <a:solidFill>
                  <a:srgbClr val="D52B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DESAFÍOS → CAPACIDADES → SOLUCIONES → MEDICIÓN</a:t>
            </a:r>
            <a:endParaRPr lang="en-US" sz="975" dirty="0"/>
          </a:p>
        </p:txBody>
      </p:sp>
      <p:sp>
        <p:nvSpPr>
          <p:cNvPr id="40" name="SK-11-text-39"/>
          <p:cNvSpPr/>
          <p:nvPr/>
        </p:nvSpPr>
        <p:spPr>
          <a:xfrm>
            <a:off x="771525" y="576263"/>
            <a:ext cx="10868025" cy="7733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45"/>
              </a:lnSpc>
              <a:buNone/>
            </a:pPr>
            <a:r>
              <a:rPr lang="en-US" sz="2625" b="1" dirty="0">
                <a:solidFill>
                  <a:schemeClr val="accent5">
                    <a:lumMod val="50000"/>
                  </a:scheme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Credenciales formativas: del aprendizaje adquirido a trayectorias reconocidas</a:t>
            </a:r>
            <a:endParaRPr lang="en-US" sz="2625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1" name="SK-11-text-40"/>
          <p:cNvSpPr/>
          <p:nvPr/>
        </p:nvSpPr>
        <p:spPr>
          <a:xfrm>
            <a:off x="723900" y="1616273"/>
            <a:ext cx="1082040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kern="0" spc="60" dirty="0">
                <a:solidFill>
                  <a:srgbClr val="0033A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OBJETIVO ESTRATÉGICO</a:t>
            </a:r>
            <a:endParaRPr lang="en-US" sz="900" dirty="0"/>
          </a:p>
        </p:txBody>
      </p:sp>
      <p:sp>
        <p:nvSpPr>
          <p:cNvPr id="42" name="SK-11-text-41"/>
          <p:cNvSpPr/>
          <p:nvPr/>
        </p:nvSpPr>
        <p:spPr>
          <a:xfrm>
            <a:off x="723900" y="1844873"/>
            <a:ext cx="10744200" cy="43695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721"/>
              </a:lnSpc>
              <a:buNone/>
            </a:pPr>
            <a:r>
              <a:rPr lang="en-US" sz="1275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Construir credenciales transparentes, acumulables y reconocibles que valoren competencias y aprendizajes previos, facilitando movilidad, continuidad formativa y aprendizaje a lo largo de la vida.</a:t>
            </a:r>
            <a:endParaRPr lang="en-US" sz="1275" dirty="0"/>
          </a:p>
        </p:txBody>
      </p:sp>
      <p:sp>
        <p:nvSpPr>
          <p:cNvPr id="43" name="SK-11-text-42"/>
          <p:cNvSpPr/>
          <p:nvPr/>
        </p:nvSpPr>
        <p:spPr>
          <a:xfrm>
            <a:off x="1104900" y="2672358"/>
            <a:ext cx="2628900" cy="1428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125"/>
              </a:lnSpc>
              <a:buNone/>
            </a:pPr>
            <a:r>
              <a:rPr lang="en-US" sz="750" b="1" kern="0" spc="78" dirty="0">
                <a:solidFill>
                  <a:srgbClr val="5F67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 · PUNTO DE PARTIDA</a:t>
            </a:r>
            <a:endParaRPr lang="en-US" sz="750" dirty="0"/>
          </a:p>
        </p:txBody>
      </p:sp>
      <p:sp>
        <p:nvSpPr>
          <p:cNvPr id="44" name="SK-11-text-43"/>
          <p:cNvSpPr/>
          <p:nvPr/>
        </p:nvSpPr>
        <p:spPr>
          <a:xfrm>
            <a:off x="1104900" y="2834283"/>
            <a:ext cx="1635443" cy="17799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02"/>
              </a:lnSpc>
              <a:buNone/>
            </a:pPr>
            <a:r>
              <a:rPr lang="en-US" sz="1275" b="1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Desafíos</a:t>
            </a:r>
            <a:endParaRPr lang="en-US" sz="1275" dirty="0"/>
          </a:p>
        </p:txBody>
      </p:sp>
      <p:sp>
        <p:nvSpPr>
          <p:cNvPr id="45" name="SK-11-text-44"/>
          <p:cNvSpPr/>
          <p:nvPr/>
        </p:nvSpPr>
        <p:spPr>
          <a:xfrm>
            <a:off x="771525" y="3202781"/>
            <a:ext cx="2247900" cy="47892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86"/>
              </a:lnSpc>
              <a:buNone/>
            </a:pPr>
            <a:r>
              <a:rPr lang="en-US" sz="1013" dirty="0">
                <a:solidFill>
                  <a:srgbClr val="3E44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Credenciales fragmentadas y de difícil comparación.</a:t>
            </a:r>
            <a:endParaRPr lang="en-US" sz="1013" dirty="0"/>
          </a:p>
        </p:txBody>
      </p:sp>
      <p:sp>
        <p:nvSpPr>
          <p:cNvPr id="46" name="SK-11-text-45"/>
          <p:cNvSpPr/>
          <p:nvPr/>
        </p:nvSpPr>
        <p:spPr>
          <a:xfrm>
            <a:off x="771525" y="3757910"/>
            <a:ext cx="2247900" cy="47892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86"/>
              </a:lnSpc>
              <a:buNone/>
            </a:pPr>
            <a:r>
              <a:rPr lang="en-US" sz="1013" dirty="0">
                <a:solidFill>
                  <a:srgbClr val="3E44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Bajo reconocimiento de aprendizajes previos y experiencia.</a:t>
            </a:r>
            <a:endParaRPr lang="en-US" sz="1013" dirty="0"/>
          </a:p>
        </p:txBody>
      </p:sp>
      <p:sp>
        <p:nvSpPr>
          <p:cNvPr id="47" name="SK-11-text-46"/>
          <p:cNvSpPr/>
          <p:nvPr/>
        </p:nvSpPr>
        <p:spPr>
          <a:xfrm>
            <a:off x="771525" y="4313039"/>
            <a:ext cx="2247900" cy="47892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86"/>
              </a:lnSpc>
              <a:buNone/>
            </a:pPr>
            <a:r>
              <a:rPr lang="en-US" sz="1013" dirty="0">
                <a:solidFill>
                  <a:srgbClr val="3E44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Trayectorias poco flexibles entre formación y trabajo.</a:t>
            </a:r>
            <a:endParaRPr lang="en-US" sz="1013" dirty="0"/>
          </a:p>
        </p:txBody>
      </p:sp>
      <p:sp>
        <p:nvSpPr>
          <p:cNvPr id="48" name="SK-11-text-47"/>
          <p:cNvSpPr/>
          <p:nvPr/>
        </p:nvSpPr>
        <p:spPr>
          <a:xfrm>
            <a:off x="771525" y="4868168"/>
            <a:ext cx="2247900" cy="47892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86"/>
              </a:lnSpc>
              <a:buNone/>
            </a:pPr>
            <a:r>
              <a:rPr lang="en-US" sz="1013" dirty="0">
                <a:solidFill>
                  <a:srgbClr val="3E44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Señales insuficientes para empleadores y personas.</a:t>
            </a:r>
            <a:endParaRPr lang="en-US" sz="1013" dirty="0"/>
          </a:p>
        </p:txBody>
      </p:sp>
      <p:sp>
        <p:nvSpPr>
          <p:cNvPr id="49" name="SK-11-text-48"/>
          <p:cNvSpPr/>
          <p:nvPr/>
        </p:nvSpPr>
        <p:spPr>
          <a:xfrm>
            <a:off x="3905250" y="2672358"/>
            <a:ext cx="2514600" cy="1428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125"/>
              </a:lnSpc>
              <a:buNone/>
            </a:pPr>
            <a:r>
              <a:rPr lang="en-US" sz="750" b="1" kern="0" spc="78" dirty="0">
                <a:solidFill>
                  <a:srgbClr val="5F67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 · BASE DISPONIBLE</a:t>
            </a:r>
            <a:endParaRPr lang="en-US" sz="750" dirty="0"/>
          </a:p>
        </p:txBody>
      </p:sp>
      <p:sp>
        <p:nvSpPr>
          <p:cNvPr id="50" name="SK-11-text-49"/>
          <p:cNvSpPr/>
          <p:nvPr/>
        </p:nvSpPr>
        <p:spPr>
          <a:xfrm>
            <a:off x="3905250" y="2834283"/>
            <a:ext cx="2218373" cy="17799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02"/>
              </a:lnSpc>
              <a:buNone/>
            </a:pPr>
            <a:r>
              <a:rPr lang="en-US" sz="1275" b="1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Capacidades</a:t>
            </a:r>
            <a:endParaRPr lang="en-US" sz="1275" dirty="0"/>
          </a:p>
        </p:txBody>
      </p:sp>
      <p:sp>
        <p:nvSpPr>
          <p:cNvPr id="51" name="SK-11-text-50"/>
          <p:cNvSpPr/>
          <p:nvPr/>
        </p:nvSpPr>
        <p:spPr>
          <a:xfrm>
            <a:off x="3571875" y="3202781"/>
            <a:ext cx="2247900" cy="47892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86"/>
              </a:lnSpc>
              <a:buNone/>
            </a:pPr>
            <a:r>
              <a:rPr lang="en-US" sz="1013" dirty="0">
                <a:solidFill>
                  <a:srgbClr val="3E44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IES TP y experiencia en certificación formativa.</a:t>
            </a:r>
            <a:endParaRPr lang="en-US" sz="1013" dirty="0"/>
          </a:p>
        </p:txBody>
      </p:sp>
      <p:sp>
        <p:nvSpPr>
          <p:cNvPr id="52" name="SK-11-text-51"/>
          <p:cNvSpPr/>
          <p:nvPr/>
        </p:nvSpPr>
        <p:spPr>
          <a:xfrm>
            <a:off x="3571875" y="3757910"/>
            <a:ext cx="2247900" cy="47892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86"/>
              </a:lnSpc>
              <a:buNone/>
            </a:pPr>
            <a:r>
              <a:rPr lang="en-US" sz="1013" dirty="0">
                <a:solidFill>
                  <a:srgbClr val="3E44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Mecanismos RAP y reconocimiento de competencias.</a:t>
            </a:r>
            <a:endParaRPr lang="en-US" sz="1013" dirty="0"/>
          </a:p>
        </p:txBody>
      </p:sp>
      <p:sp>
        <p:nvSpPr>
          <p:cNvPr id="53" name="SK-11-text-52"/>
          <p:cNvSpPr/>
          <p:nvPr/>
        </p:nvSpPr>
        <p:spPr>
          <a:xfrm>
            <a:off x="3571875" y="4313039"/>
            <a:ext cx="2247900" cy="47892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86"/>
              </a:lnSpc>
              <a:buNone/>
            </a:pPr>
            <a:r>
              <a:rPr lang="en-US" sz="1013" dirty="0">
                <a:solidFill>
                  <a:srgbClr val="3E44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Marcos de cualificaciones y estándares sectoriales.</a:t>
            </a:r>
            <a:endParaRPr lang="en-US" sz="1013" dirty="0"/>
          </a:p>
        </p:txBody>
      </p:sp>
      <p:sp>
        <p:nvSpPr>
          <p:cNvPr id="54" name="SK-11-text-53"/>
          <p:cNvSpPr/>
          <p:nvPr/>
        </p:nvSpPr>
        <p:spPr>
          <a:xfrm>
            <a:off x="3571875" y="4868168"/>
            <a:ext cx="2247900" cy="47892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86"/>
              </a:lnSpc>
              <a:buNone/>
            </a:pPr>
            <a:r>
              <a:rPr lang="en-US" sz="1013" dirty="0">
                <a:solidFill>
                  <a:srgbClr val="3E44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Empresas, gremios y organismos de certificación.</a:t>
            </a:r>
            <a:endParaRPr lang="en-US" sz="1013" dirty="0"/>
          </a:p>
        </p:txBody>
      </p:sp>
      <p:sp>
        <p:nvSpPr>
          <p:cNvPr id="55" name="SK-11-text-54"/>
          <p:cNvSpPr/>
          <p:nvPr/>
        </p:nvSpPr>
        <p:spPr>
          <a:xfrm>
            <a:off x="6705600" y="2672358"/>
            <a:ext cx="1828800" cy="1428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125"/>
              </a:lnSpc>
              <a:buNone/>
            </a:pPr>
            <a:r>
              <a:rPr lang="en-US" sz="750" b="1" kern="0" spc="78" dirty="0">
                <a:solidFill>
                  <a:srgbClr val="5F67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 · PRODUCTOS</a:t>
            </a:r>
            <a:endParaRPr lang="en-US" sz="750" dirty="0"/>
          </a:p>
        </p:txBody>
      </p:sp>
      <p:sp>
        <p:nvSpPr>
          <p:cNvPr id="56" name="SK-11-text-55"/>
          <p:cNvSpPr/>
          <p:nvPr/>
        </p:nvSpPr>
        <p:spPr>
          <a:xfrm>
            <a:off x="6705600" y="2834283"/>
            <a:ext cx="2024063" cy="17799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02"/>
              </a:lnSpc>
              <a:buNone/>
            </a:pPr>
            <a:r>
              <a:rPr lang="en-US" sz="1275" b="1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Soluciones</a:t>
            </a:r>
            <a:endParaRPr lang="en-US" sz="1275" dirty="0"/>
          </a:p>
        </p:txBody>
      </p:sp>
      <p:sp>
        <p:nvSpPr>
          <p:cNvPr id="57" name="SK-11-text-56"/>
          <p:cNvSpPr/>
          <p:nvPr/>
        </p:nvSpPr>
        <p:spPr>
          <a:xfrm>
            <a:off x="6372225" y="3202781"/>
            <a:ext cx="2247900" cy="47892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86"/>
              </a:lnSpc>
              <a:buNone/>
            </a:pPr>
            <a:r>
              <a:rPr lang="en-US" sz="1013" dirty="0">
                <a:solidFill>
                  <a:srgbClr val="3E44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Catálogo regional de credenciales y microcredenciales.</a:t>
            </a:r>
            <a:endParaRPr lang="en-US" sz="1013" dirty="0"/>
          </a:p>
        </p:txBody>
      </p:sp>
      <p:sp>
        <p:nvSpPr>
          <p:cNvPr id="58" name="SK-11-text-57"/>
          <p:cNvSpPr/>
          <p:nvPr/>
        </p:nvSpPr>
        <p:spPr>
          <a:xfrm>
            <a:off x="6372225" y="3757910"/>
            <a:ext cx="2247900" cy="47892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86"/>
              </a:lnSpc>
              <a:buNone/>
            </a:pPr>
            <a:r>
              <a:rPr lang="en-US" sz="1013" dirty="0">
                <a:solidFill>
                  <a:srgbClr val="3E44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Protocolos de reconocimiento y acumulación.</a:t>
            </a:r>
            <a:endParaRPr lang="en-US" sz="1013" dirty="0"/>
          </a:p>
        </p:txBody>
      </p:sp>
      <p:sp>
        <p:nvSpPr>
          <p:cNvPr id="59" name="SK-11-text-58"/>
          <p:cNvSpPr/>
          <p:nvPr/>
        </p:nvSpPr>
        <p:spPr>
          <a:xfrm>
            <a:off x="6372225" y="4313039"/>
            <a:ext cx="2247900" cy="47892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86"/>
              </a:lnSpc>
              <a:buNone/>
            </a:pPr>
            <a:r>
              <a:rPr lang="en-US" sz="1013" dirty="0">
                <a:solidFill>
                  <a:srgbClr val="3E44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Pilotos vinculados a perfiles productivos priorizados.</a:t>
            </a:r>
            <a:endParaRPr lang="en-US" sz="1013" dirty="0"/>
          </a:p>
        </p:txBody>
      </p:sp>
      <p:sp>
        <p:nvSpPr>
          <p:cNvPr id="60" name="SK-11-text-59"/>
          <p:cNvSpPr/>
          <p:nvPr/>
        </p:nvSpPr>
        <p:spPr>
          <a:xfrm>
            <a:off x="6372225" y="4868168"/>
            <a:ext cx="2247900" cy="47892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86"/>
              </a:lnSpc>
              <a:buNone/>
            </a:pPr>
            <a:r>
              <a:rPr lang="en-US" sz="1013" dirty="0">
                <a:solidFill>
                  <a:srgbClr val="3E44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Criterios de calidad, trazabilidad y portabilidad.</a:t>
            </a:r>
            <a:endParaRPr lang="en-US" sz="1013" dirty="0"/>
          </a:p>
        </p:txBody>
      </p:sp>
      <p:sp>
        <p:nvSpPr>
          <p:cNvPr id="61" name="SK-11-text-60"/>
          <p:cNvSpPr/>
          <p:nvPr/>
        </p:nvSpPr>
        <p:spPr>
          <a:xfrm>
            <a:off x="9505950" y="2672358"/>
            <a:ext cx="2057400" cy="1428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125"/>
              </a:lnSpc>
              <a:buNone/>
            </a:pPr>
            <a:r>
              <a:rPr lang="en-US" sz="750" b="1" kern="0" spc="78" dirty="0">
                <a:solidFill>
                  <a:srgbClr val="5F67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04 · INDICADORES</a:t>
            </a:r>
            <a:endParaRPr lang="en-US" sz="750" dirty="0"/>
          </a:p>
        </p:txBody>
      </p:sp>
      <p:sp>
        <p:nvSpPr>
          <p:cNvPr id="62" name="SK-11-text-61"/>
          <p:cNvSpPr/>
          <p:nvPr/>
        </p:nvSpPr>
        <p:spPr>
          <a:xfrm>
            <a:off x="9505950" y="2834283"/>
            <a:ext cx="1635443" cy="17799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02"/>
              </a:lnSpc>
              <a:buNone/>
            </a:pPr>
            <a:r>
              <a:rPr lang="en-US" sz="1275" b="1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Medición</a:t>
            </a:r>
            <a:endParaRPr lang="en-US" sz="1275" dirty="0"/>
          </a:p>
        </p:txBody>
      </p:sp>
      <p:sp>
        <p:nvSpPr>
          <p:cNvPr id="63" name="SK-11-text-62"/>
          <p:cNvSpPr/>
          <p:nvPr/>
        </p:nvSpPr>
        <p:spPr>
          <a:xfrm>
            <a:off x="9172575" y="3202781"/>
            <a:ext cx="3019425" cy="31566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86"/>
              </a:lnSpc>
              <a:buNone/>
            </a:pPr>
            <a:r>
              <a:rPr lang="en-US" sz="1013" dirty="0">
                <a:solidFill>
                  <a:srgbClr val="3E44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Credenciales diseñadas y validadas.</a:t>
            </a:r>
            <a:endParaRPr lang="en-US" sz="1013" dirty="0"/>
          </a:p>
        </p:txBody>
      </p:sp>
      <p:sp>
        <p:nvSpPr>
          <p:cNvPr id="64" name="SK-11-text-63"/>
          <p:cNvSpPr/>
          <p:nvPr/>
        </p:nvSpPr>
        <p:spPr>
          <a:xfrm>
            <a:off x="9172575" y="3594646"/>
            <a:ext cx="3019425" cy="31566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86"/>
              </a:lnSpc>
              <a:buNone/>
            </a:pPr>
            <a:r>
              <a:rPr lang="en-US" sz="1013" dirty="0">
                <a:solidFill>
                  <a:srgbClr val="3E44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Personas certificadas o reconocidas.</a:t>
            </a:r>
            <a:endParaRPr lang="en-US" sz="1013" dirty="0"/>
          </a:p>
        </p:txBody>
      </p:sp>
      <p:sp>
        <p:nvSpPr>
          <p:cNvPr id="65" name="SK-11-text-64"/>
          <p:cNvSpPr/>
          <p:nvPr/>
        </p:nvSpPr>
        <p:spPr>
          <a:xfrm>
            <a:off x="9172575" y="3986510"/>
            <a:ext cx="3019425" cy="31566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86"/>
              </a:lnSpc>
              <a:buNone/>
            </a:pPr>
            <a:r>
              <a:rPr lang="en-US" sz="1013" dirty="0">
                <a:solidFill>
                  <a:srgbClr val="3E44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Aprendizajes o créditos reconocidos.</a:t>
            </a:r>
            <a:endParaRPr lang="en-US" sz="1013" dirty="0"/>
          </a:p>
        </p:txBody>
      </p:sp>
      <p:sp>
        <p:nvSpPr>
          <p:cNvPr id="66" name="SK-11-text-65"/>
          <p:cNvSpPr/>
          <p:nvPr/>
        </p:nvSpPr>
        <p:spPr>
          <a:xfrm>
            <a:off x="9172575" y="4378375"/>
            <a:ext cx="2247900" cy="47892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86"/>
              </a:lnSpc>
              <a:buNone/>
            </a:pPr>
            <a:r>
              <a:rPr lang="en-US" sz="1013" dirty="0">
                <a:solidFill>
                  <a:srgbClr val="3E44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Instituciones y empleadores participantes.</a:t>
            </a:r>
            <a:endParaRPr lang="en-US" sz="1013" dirty="0"/>
          </a:p>
        </p:txBody>
      </p:sp>
      <p:sp>
        <p:nvSpPr>
          <p:cNvPr id="67" name="SK-11-text-66"/>
          <p:cNvSpPr/>
          <p:nvPr/>
        </p:nvSpPr>
        <p:spPr>
          <a:xfrm>
            <a:off x="552450" y="6372225"/>
            <a:ext cx="1163955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06"/>
              </a:lnSpc>
              <a:buNone/>
            </a:pPr>
            <a:r>
              <a:rPr lang="en-US" sz="938" b="1" i="1" dirty="0">
                <a:solidFill>
                  <a:srgbClr val="0033A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Marco nacional propuesto:</a:t>
            </a:r>
            <a:r>
              <a:rPr lang="en-US" sz="938" i="1" dirty="0">
                <a:solidFill>
                  <a:srgbClr val="5F67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productos e indicadores sujetos a diseño, validación y definición de línea base y metas.</a:t>
            </a:r>
            <a:endParaRPr lang="en-US" sz="93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2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12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450" y="323850"/>
            <a:ext cx="11087100" cy="639068"/>
          </a:xfrm>
          <a:prstGeom prst="rect">
            <a:avLst/>
          </a:prstGeom>
        </p:spPr>
      </p:pic>
      <p:pic>
        <p:nvPicPr>
          <p:cNvPr id="5" name="SK-12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2450" y="1105793"/>
            <a:ext cx="11087100" cy="913209"/>
          </a:xfrm>
          <a:prstGeom prst="rect">
            <a:avLst/>
          </a:prstGeom>
        </p:spPr>
      </p:pic>
      <p:pic>
        <p:nvPicPr>
          <p:cNvPr id="6" name="SK-12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2450" y="2152352"/>
            <a:ext cx="2686050" cy="4115098"/>
          </a:xfrm>
          <a:prstGeom prst="rect">
            <a:avLst/>
          </a:prstGeom>
        </p:spPr>
      </p:pic>
      <p:pic>
        <p:nvPicPr>
          <p:cNvPr id="7" name="SK-12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5800" y="2285702"/>
            <a:ext cx="2419350" cy="435173"/>
          </a:xfrm>
          <a:prstGeom prst="rect">
            <a:avLst/>
          </a:prstGeom>
        </p:spPr>
      </p:pic>
      <p:pic>
        <p:nvPicPr>
          <p:cNvPr id="8" name="SK-12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5800" y="2293739"/>
            <a:ext cx="323850" cy="323850"/>
          </a:xfrm>
          <a:prstGeom prst="rect">
            <a:avLst/>
          </a:prstGeom>
        </p:spPr>
      </p:pic>
      <p:pic>
        <p:nvPicPr>
          <p:cNvPr id="9" name="SK-12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8428" y="2381250"/>
            <a:ext cx="178594" cy="148828"/>
          </a:xfrm>
          <a:prstGeom prst="rect">
            <a:avLst/>
          </a:prstGeom>
        </p:spPr>
      </p:pic>
      <p:pic>
        <p:nvPicPr>
          <p:cNvPr id="10" name="SK-12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5800" y="2816126"/>
            <a:ext cx="2419350" cy="478929"/>
          </a:xfrm>
          <a:prstGeom prst="rect">
            <a:avLst/>
          </a:prstGeom>
        </p:spPr>
      </p:pic>
      <p:pic>
        <p:nvPicPr>
          <p:cNvPr id="11" name="SK-12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5800" y="3371255"/>
            <a:ext cx="2419350" cy="478929"/>
          </a:xfrm>
          <a:prstGeom prst="rect">
            <a:avLst/>
          </a:prstGeom>
        </p:spPr>
      </p:pic>
      <p:pic>
        <p:nvPicPr>
          <p:cNvPr id="12" name="SK-12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85800" y="3926384"/>
            <a:ext cx="2419350" cy="642193"/>
          </a:xfrm>
          <a:prstGeom prst="rect">
            <a:avLst/>
          </a:prstGeom>
        </p:spPr>
      </p:pic>
      <p:pic>
        <p:nvPicPr>
          <p:cNvPr id="13" name="SK-12-img-12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5800" y="4644777"/>
            <a:ext cx="2419350" cy="478929"/>
          </a:xfrm>
          <a:prstGeom prst="rect">
            <a:avLst/>
          </a:prstGeom>
        </p:spPr>
      </p:pic>
      <p:pic>
        <p:nvPicPr>
          <p:cNvPr id="14" name="SK-12-img-13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352800" y="2152352"/>
            <a:ext cx="2686050" cy="4115098"/>
          </a:xfrm>
          <a:prstGeom prst="rect">
            <a:avLst/>
          </a:prstGeom>
        </p:spPr>
      </p:pic>
      <p:pic>
        <p:nvPicPr>
          <p:cNvPr id="15" name="SK-12-img-1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86150" y="2285702"/>
            <a:ext cx="2419350" cy="435173"/>
          </a:xfrm>
          <a:prstGeom prst="rect">
            <a:avLst/>
          </a:prstGeom>
        </p:spPr>
      </p:pic>
      <p:pic>
        <p:nvPicPr>
          <p:cNvPr id="16" name="SK-12-img-15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86150" y="2293739"/>
            <a:ext cx="323850" cy="323850"/>
          </a:xfrm>
          <a:prstGeom prst="rect">
            <a:avLst/>
          </a:prstGeom>
        </p:spPr>
      </p:pic>
      <p:pic>
        <p:nvPicPr>
          <p:cNvPr id="17" name="SK-12-img-16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558778" y="2381250"/>
            <a:ext cx="178594" cy="148828"/>
          </a:xfrm>
          <a:prstGeom prst="rect">
            <a:avLst/>
          </a:prstGeom>
        </p:spPr>
      </p:pic>
      <p:pic>
        <p:nvPicPr>
          <p:cNvPr id="18" name="SK-12-img-17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486150" y="2816126"/>
            <a:ext cx="2419350" cy="478929"/>
          </a:xfrm>
          <a:prstGeom prst="rect">
            <a:avLst/>
          </a:prstGeom>
        </p:spPr>
      </p:pic>
      <p:pic>
        <p:nvPicPr>
          <p:cNvPr id="19" name="SK-12-img-18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486150" y="3371255"/>
            <a:ext cx="2419350" cy="478929"/>
          </a:xfrm>
          <a:prstGeom prst="rect">
            <a:avLst/>
          </a:prstGeom>
        </p:spPr>
      </p:pic>
      <p:pic>
        <p:nvPicPr>
          <p:cNvPr id="20" name="SK-12-img-19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486150" y="3926384"/>
            <a:ext cx="2419350" cy="478929"/>
          </a:xfrm>
          <a:prstGeom prst="rect">
            <a:avLst/>
          </a:prstGeom>
        </p:spPr>
      </p:pic>
      <p:pic>
        <p:nvPicPr>
          <p:cNvPr id="21" name="SK-12-img-20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486150" y="4481513"/>
            <a:ext cx="2419350" cy="478929"/>
          </a:xfrm>
          <a:prstGeom prst="rect">
            <a:avLst/>
          </a:prstGeom>
        </p:spPr>
      </p:pic>
      <p:pic>
        <p:nvPicPr>
          <p:cNvPr id="22" name="SK-12-img-21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3150" y="2152352"/>
            <a:ext cx="2686050" cy="4115098"/>
          </a:xfrm>
          <a:prstGeom prst="rect">
            <a:avLst/>
          </a:prstGeom>
        </p:spPr>
      </p:pic>
      <p:pic>
        <p:nvPicPr>
          <p:cNvPr id="23" name="SK-12-img-22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6500" y="2285702"/>
            <a:ext cx="2419350" cy="435173"/>
          </a:xfrm>
          <a:prstGeom prst="rect">
            <a:avLst/>
          </a:prstGeom>
        </p:spPr>
      </p:pic>
      <p:pic>
        <p:nvPicPr>
          <p:cNvPr id="24" name="SK-12-img-23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86500" y="2293739"/>
            <a:ext cx="323850" cy="323850"/>
          </a:xfrm>
          <a:prstGeom prst="rect">
            <a:avLst/>
          </a:prstGeom>
        </p:spPr>
      </p:pic>
      <p:pic>
        <p:nvPicPr>
          <p:cNvPr id="25" name="SK-12-img-24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359128" y="2381250"/>
            <a:ext cx="178594" cy="148828"/>
          </a:xfrm>
          <a:prstGeom prst="rect">
            <a:avLst/>
          </a:prstGeom>
        </p:spPr>
      </p:pic>
      <p:pic>
        <p:nvPicPr>
          <p:cNvPr id="26" name="SK-12-img-25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86500" y="2816126"/>
            <a:ext cx="2419350" cy="478929"/>
          </a:xfrm>
          <a:prstGeom prst="rect">
            <a:avLst/>
          </a:prstGeom>
        </p:spPr>
      </p:pic>
      <p:pic>
        <p:nvPicPr>
          <p:cNvPr id="27" name="SK-12-img-26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86500" y="3371255"/>
            <a:ext cx="2419350" cy="478929"/>
          </a:xfrm>
          <a:prstGeom prst="rect">
            <a:avLst/>
          </a:prstGeom>
        </p:spPr>
      </p:pic>
      <p:pic>
        <p:nvPicPr>
          <p:cNvPr id="28" name="SK-12-img-27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86500" y="3926384"/>
            <a:ext cx="2419350" cy="478929"/>
          </a:xfrm>
          <a:prstGeom prst="rect">
            <a:avLst/>
          </a:prstGeom>
        </p:spPr>
      </p:pic>
      <p:pic>
        <p:nvPicPr>
          <p:cNvPr id="29" name="SK-12-img-2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86500" y="4481513"/>
            <a:ext cx="2419350" cy="478929"/>
          </a:xfrm>
          <a:prstGeom prst="rect">
            <a:avLst/>
          </a:prstGeom>
        </p:spPr>
      </p:pic>
      <p:pic>
        <p:nvPicPr>
          <p:cNvPr id="30" name="SK-12-img-29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953500" y="2152352"/>
            <a:ext cx="2686050" cy="4115098"/>
          </a:xfrm>
          <a:prstGeom prst="rect">
            <a:avLst/>
          </a:prstGeom>
        </p:spPr>
      </p:pic>
      <p:pic>
        <p:nvPicPr>
          <p:cNvPr id="31" name="SK-12-img-30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86850" y="2285702"/>
            <a:ext cx="2419350" cy="435173"/>
          </a:xfrm>
          <a:prstGeom prst="rect">
            <a:avLst/>
          </a:prstGeom>
        </p:spPr>
      </p:pic>
      <p:pic>
        <p:nvPicPr>
          <p:cNvPr id="32" name="SK-12-img-31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86850" y="2293739"/>
            <a:ext cx="323850" cy="323850"/>
          </a:xfrm>
          <a:prstGeom prst="rect">
            <a:avLst/>
          </a:prstGeom>
        </p:spPr>
      </p:pic>
      <p:pic>
        <p:nvPicPr>
          <p:cNvPr id="33" name="SK-12-img-32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159478" y="2381250"/>
            <a:ext cx="178594" cy="148828"/>
          </a:xfrm>
          <a:prstGeom prst="rect">
            <a:avLst/>
          </a:prstGeom>
        </p:spPr>
      </p:pic>
      <p:pic>
        <p:nvPicPr>
          <p:cNvPr id="34" name="SK-12-img-33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086850" y="2816126"/>
            <a:ext cx="2419350" cy="315664"/>
          </a:xfrm>
          <a:prstGeom prst="rect">
            <a:avLst/>
          </a:prstGeom>
        </p:spPr>
      </p:pic>
      <p:pic>
        <p:nvPicPr>
          <p:cNvPr id="35" name="SK-12-img-34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086850" y="3207990"/>
            <a:ext cx="2419350" cy="478929"/>
          </a:xfrm>
          <a:prstGeom prst="rect">
            <a:avLst/>
          </a:prstGeom>
        </p:spPr>
      </p:pic>
      <p:pic>
        <p:nvPicPr>
          <p:cNvPr id="36" name="SK-12-img-3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086850" y="3763119"/>
            <a:ext cx="2419350" cy="478929"/>
          </a:xfrm>
          <a:prstGeom prst="rect">
            <a:avLst/>
          </a:prstGeom>
        </p:spPr>
      </p:pic>
      <p:pic>
        <p:nvPicPr>
          <p:cNvPr id="37" name="SK-12-img-3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086850" y="4318248"/>
            <a:ext cx="2419350" cy="478929"/>
          </a:xfrm>
          <a:prstGeom prst="rect">
            <a:avLst/>
          </a:prstGeom>
        </p:spPr>
      </p:pic>
      <p:pic>
        <p:nvPicPr>
          <p:cNvPr id="38" name="SK-12-img-37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52450" y="6372225"/>
            <a:ext cx="11087100" cy="257175"/>
          </a:xfrm>
          <a:prstGeom prst="rect">
            <a:avLst/>
          </a:prstGeom>
        </p:spPr>
      </p:pic>
      <p:sp>
        <p:nvSpPr>
          <p:cNvPr id="39" name="SK-12-text-38"/>
          <p:cNvSpPr/>
          <p:nvPr/>
        </p:nvSpPr>
        <p:spPr>
          <a:xfrm>
            <a:off x="771525" y="323850"/>
            <a:ext cx="10944225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b="1" kern="0" spc="120" dirty="0">
                <a:solidFill>
                  <a:srgbClr val="D52B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DESAFÍOS → CAPACIDADES → SOLUCIONES → MEDICIÓN</a:t>
            </a:r>
            <a:endParaRPr lang="en-US" sz="975" dirty="0"/>
          </a:p>
        </p:txBody>
      </p:sp>
      <p:sp>
        <p:nvSpPr>
          <p:cNvPr id="40" name="SK-12-text-39"/>
          <p:cNvSpPr/>
          <p:nvPr/>
        </p:nvSpPr>
        <p:spPr>
          <a:xfrm>
            <a:off x="771525" y="576263"/>
            <a:ext cx="11420475" cy="38665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45"/>
              </a:lnSpc>
              <a:buNone/>
            </a:pPr>
            <a:r>
              <a:rPr lang="en-US" sz="2625" b="1" dirty="0">
                <a:solidFill>
                  <a:schemeClr val="accent5">
                    <a:lumMod val="50000"/>
                  </a:scheme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Articulación: de trayectorias fragmentadas a continuidad formativa</a:t>
            </a:r>
            <a:endParaRPr lang="en-US" sz="2625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1" name="SK-12-text-40"/>
          <p:cNvSpPr/>
          <p:nvPr/>
        </p:nvSpPr>
        <p:spPr>
          <a:xfrm>
            <a:off x="723900" y="1229618"/>
            <a:ext cx="1082040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kern="0" spc="60" dirty="0">
                <a:solidFill>
                  <a:srgbClr val="0033A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OBJETIVO ESTRATÉGICO</a:t>
            </a:r>
            <a:endParaRPr lang="en-US" sz="900" dirty="0"/>
          </a:p>
        </p:txBody>
      </p:sp>
      <p:sp>
        <p:nvSpPr>
          <p:cNvPr id="42" name="SK-12-text-41"/>
          <p:cNvSpPr/>
          <p:nvPr/>
        </p:nvSpPr>
        <p:spPr>
          <a:xfrm>
            <a:off x="723900" y="1458218"/>
            <a:ext cx="10744200" cy="43695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721"/>
              </a:lnSpc>
              <a:buNone/>
            </a:pPr>
            <a:r>
              <a:rPr lang="en-US" sz="1275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Construir trayectorias continuas entre EMTP, educación superior TP y formación permanente, reconociendo aprendizajes previos y fortaleciendo las competencias que sostienen acceso, progresión y permanencia.</a:t>
            </a:r>
            <a:endParaRPr lang="en-US" sz="1275" dirty="0"/>
          </a:p>
        </p:txBody>
      </p:sp>
      <p:sp>
        <p:nvSpPr>
          <p:cNvPr id="43" name="SK-12-text-42"/>
          <p:cNvSpPr/>
          <p:nvPr/>
        </p:nvSpPr>
        <p:spPr>
          <a:xfrm>
            <a:off x="1104900" y="2285702"/>
            <a:ext cx="2628900" cy="1428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125"/>
              </a:lnSpc>
              <a:buNone/>
            </a:pPr>
            <a:r>
              <a:rPr lang="en-US" sz="750" b="1" kern="0" spc="78" dirty="0">
                <a:solidFill>
                  <a:srgbClr val="5F67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 · PUNTO DE PARTIDA</a:t>
            </a:r>
            <a:endParaRPr lang="en-US" sz="750" dirty="0"/>
          </a:p>
        </p:txBody>
      </p:sp>
      <p:sp>
        <p:nvSpPr>
          <p:cNvPr id="44" name="SK-12-text-43"/>
          <p:cNvSpPr/>
          <p:nvPr/>
        </p:nvSpPr>
        <p:spPr>
          <a:xfrm>
            <a:off x="1104900" y="2447627"/>
            <a:ext cx="1635443" cy="17799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02"/>
              </a:lnSpc>
              <a:buNone/>
            </a:pPr>
            <a:r>
              <a:rPr lang="en-US" sz="1275" b="1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Desafíos</a:t>
            </a:r>
            <a:endParaRPr lang="en-US" sz="1275" dirty="0"/>
          </a:p>
        </p:txBody>
      </p:sp>
      <p:sp>
        <p:nvSpPr>
          <p:cNvPr id="45" name="SK-12-text-44"/>
          <p:cNvSpPr/>
          <p:nvPr/>
        </p:nvSpPr>
        <p:spPr>
          <a:xfrm>
            <a:off x="771525" y="2816126"/>
            <a:ext cx="2247900" cy="47892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86"/>
              </a:lnSpc>
              <a:buNone/>
            </a:pPr>
            <a:r>
              <a:rPr lang="en-US" sz="1013" dirty="0">
                <a:solidFill>
                  <a:srgbClr val="3E44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Transiciones discontinuas entre EMTP y educación superior.</a:t>
            </a:r>
            <a:endParaRPr lang="en-US" sz="1013" dirty="0"/>
          </a:p>
        </p:txBody>
      </p:sp>
      <p:sp>
        <p:nvSpPr>
          <p:cNvPr id="46" name="SK-12-text-45"/>
          <p:cNvSpPr/>
          <p:nvPr/>
        </p:nvSpPr>
        <p:spPr>
          <a:xfrm>
            <a:off x="771525" y="3371255"/>
            <a:ext cx="2247900" cy="47892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86"/>
              </a:lnSpc>
              <a:buNone/>
            </a:pPr>
            <a:r>
              <a:rPr lang="en-US" sz="1013" dirty="0">
                <a:solidFill>
                  <a:srgbClr val="3E44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Reconocimiento insuficiente de estudios y experiencia.</a:t>
            </a:r>
            <a:endParaRPr lang="en-US" sz="1013" dirty="0"/>
          </a:p>
        </p:txBody>
      </p:sp>
      <p:sp>
        <p:nvSpPr>
          <p:cNvPr id="47" name="SK-12-text-46"/>
          <p:cNvSpPr/>
          <p:nvPr/>
        </p:nvSpPr>
        <p:spPr>
          <a:xfrm>
            <a:off x="771525" y="3926384"/>
            <a:ext cx="2247900" cy="64219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86"/>
              </a:lnSpc>
              <a:buNone/>
            </a:pPr>
            <a:r>
              <a:rPr lang="en-US" sz="1013" dirty="0">
                <a:solidFill>
                  <a:srgbClr val="3E44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Brechas tempranas de competencias, especialmente STEM.</a:t>
            </a:r>
            <a:endParaRPr lang="en-US" sz="1013" dirty="0"/>
          </a:p>
        </p:txBody>
      </p:sp>
      <p:sp>
        <p:nvSpPr>
          <p:cNvPr id="48" name="SK-12-text-47"/>
          <p:cNvSpPr/>
          <p:nvPr/>
        </p:nvSpPr>
        <p:spPr>
          <a:xfrm>
            <a:off x="771525" y="4644777"/>
            <a:ext cx="2247900" cy="47892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86"/>
              </a:lnSpc>
              <a:buNone/>
            </a:pPr>
            <a:r>
              <a:rPr lang="en-US" sz="1013" dirty="0">
                <a:solidFill>
                  <a:srgbClr val="3E44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Convenios y rutas institucionales poco sistematizados.</a:t>
            </a:r>
            <a:endParaRPr lang="en-US" sz="1013" dirty="0"/>
          </a:p>
        </p:txBody>
      </p:sp>
      <p:sp>
        <p:nvSpPr>
          <p:cNvPr id="49" name="SK-12-text-48"/>
          <p:cNvSpPr/>
          <p:nvPr/>
        </p:nvSpPr>
        <p:spPr>
          <a:xfrm>
            <a:off x="3905250" y="2285702"/>
            <a:ext cx="2514600" cy="1428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125"/>
              </a:lnSpc>
              <a:buNone/>
            </a:pPr>
            <a:r>
              <a:rPr lang="en-US" sz="750" b="1" kern="0" spc="78" dirty="0">
                <a:solidFill>
                  <a:srgbClr val="5F67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 · BASE DISPONIBLE</a:t>
            </a:r>
            <a:endParaRPr lang="en-US" sz="750" dirty="0"/>
          </a:p>
        </p:txBody>
      </p:sp>
      <p:sp>
        <p:nvSpPr>
          <p:cNvPr id="50" name="SK-12-text-49"/>
          <p:cNvSpPr/>
          <p:nvPr/>
        </p:nvSpPr>
        <p:spPr>
          <a:xfrm>
            <a:off x="3905250" y="2447627"/>
            <a:ext cx="2218373" cy="17799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02"/>
              </a:lnSpc>
              <a:buNone/>
            </a:pPr>
            <a:r>
              <a:rPr lang="en-US" sz="1275" b="1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Capacidades</a:t>
            </a:r>
            <a:endParaRPr lang="en-US" sz="1275" dirty="0"/>
          </a:p>
        </p:txBody>
      </p:sp>
      <p:sp>
        <p:nvSpPr>
          <p:cNvPr id="51" name="SK-12-text-50"/>
          <p:cNvSpPr/>
          <p:nvPr/>
        </p:nvSpPr>
        <p:spPr>
          <a:xfrm>
            <a:off x="3571875" y="2816126"/>
            <a:ext cx="2247900" cy="47892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86"/>
              </a:lnSpc>
              <a:buNone/>
            </a:pPr>
            <a:r>
              <a:rPr lang="en-US" sz="1013" dirty="0">
                <a:solidFill>
                  <a:srgbClr val="3E44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Actores con experiencia en articulación educativa.</a:t>
            </a:r>
            <a:endParaRPr lang="en-US" sz="1013" dirty="0"/>
          </a:p>
        </p:txBody>
      </p:sp>
      <p:sp>
        <p:nvSpPr>
          <p:cNvPr id="52" name="SK-12-text-51"/>
          <p:cNvSpPr/>
          <p:nvPr/>
        </p:nvSpPr>
        <p:spPr>
          <a:xfrm>
            <a:off x="3571875" y="3371255"/>
            <a:ext cx="2247900" cy="47892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86"/>
              </a:lnSpc>
              <a:buNone/>
            </a:pPr>
            <a:r>
              <a:rPr lang="en-US" sz="1013" dirty="0">
                <a:solidFill>
                  <a:srgbClr val="3E44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Redes territoriales e instituciones EMTP/ESTP.</a:t>
            </a:r>
            <a:endParaRPr lang="en-US" sz="1013" dirty="0"/>
          </a:p>
        </p:txBody>
      </p:sp>
      <p:sp>
        <p:nvSpPr>
          <p:cNvPr id="53" name="SK-12-text-52"/>
          <p:cNvSpPr/>
          <p:nvPr/>
        </p:nvSpPr>
        <p:spPr>
          <a:xfrm>
            <a:off x="3571875" y="3926384"/>
            <a:ext cx="2247900" cy="47892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86"/>
              </a:lnSpc>
              <a:buNone/>
            </a:pPr>
            <a:r>
              <a:rPr lang="en-US" sz="1013" dirty="0">
                <a:solidFill>
                  <a:srgbClr val="3E44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Mecanismos RAP y convenios institucionales.</a:t>
            </a:r>
            <a:endParaRPr lang="en-US" sz="1013" dirty="0"/>
          </a:p>
        </p:txBody>
      </p:sp>
      <p:sp>
        <p:nvSpPr>
          <p:cNvPr id="54" name="SK-12-text-53"/>
          <p:cNvSpPr/>
          <p:nvPr/>
        </p:nvSpPr>
        <p:spPr>
          <a:xfrm>
            <a:off x="3571875" y="4481513"/>
            <a:ext cx="2247900" cy="47892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86"/>
              </a:lnSpc>
              <a:buNone/>
            </a:pPr>
            <a:r>
              <a:rPr lang="en-US" sz="1013" dirty="0">
                <a:solidFill>
                  <a:srgbClr val="3E44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Capacidades de nivelación y formación continua.</a:t>
            </a:r>
            <a:endParaRPr lang="en-US" sz="1013" dirty="0"/>
          </a:p>
        </p:txBody>
      </p:sp>
      <p:sp>
        <p:nvSpPr>
          <p:cNvPr id="55" name="SK-12-text-54"/>
          <p:cNvSpPr/>
          <p:nvPr/>
        </p:nvSpPr>
        <p:spPr>
          <a:xfrm>
            <a:off x="6705600" y="2285702"/>
            <a:ext cx="1828800" cy="1428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125"/>
              </a:lnSpc>
              <a:buNone/>
            </a:pPr>
            <a:r>
              <a:rPr lang="en-US" sz="750" b="1" kern="0" spc="78" dirty="0">
                <a:solidFill>
                  <a:srgbClr val="5F67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 · PRODUCTOS</a:t>
            </a:r>
            <a:endParaRPr lang="en-US" sz="750" dirty="0"/>
          </a:p>
        </p:txBody>
      </p:sp>
      <p:sp>
        <p:nvSpPr>
          <p:cNvPr id="56" name="SK-12-text-55"/>
          <p:cNvSpPr/>
          <p:nvPr/>
        </p:nvSpPr>
        <p:spPr>
          <a:xfrm>
            <a:off x="6705600" y="2447627"/>
            <a:ext cx="2024063" cy="17799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02"/>
              </a:lnSpc>
              <a:buNone/>
            </a:pPr>
            <a:r>
              <a:rPr lang="en-US" sz="1275" b="1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Soluciones</a:t>
            </a:r>
            <a:endParaRPr lang="en-US" sz="1275" dirty="0"/>
          </a:p>
        </p:txBody>
      </p:sp>
      <p:sp>
        <p:nvSpPr>
          <p:cNvPr id="57" name="SK-12-text-56"/>
          <p:cNvSpPr/>
          <p:nvPr/>
        </p:nvSpPr>
        <p:spPr>
          <a:xfrm>
            <a:off x="6372225" y="2816126"/>
            <a:ext cx="2247900" cy="47892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86"/>
              </a:lnSpc>
              <a:buNone/>
            </a:pPr>
            <a:r>
              <a:rPr lang="en-US" sz="1013" dirty="0">
                <a:solidFill>
                  <a:srgbClr val="3E44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Ruta RAP para reconocer experiencia y estudios previos.</a:t>
            </a:r>
            <a:endParaRPr lang="en-US" sz="1013" dirty="0"/>
          </a:p>
        </p:txBody>
      </p:sp>
      <p:sp>
        <p:nvSpPr>
          <p:cNvPr id="58" name="SK-12-text-57"/>
          <p:cNvSpPr/>
          <p:nvPr/>
        </p:nvSpPr>
        <p:spPr>
          <a:xfrm>
            <a:off x="6372225" y="3371255"/>
            <a:ext cx="2247900" cy="47892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86"/>
              </a:lnSpc>
              <a:buNone/>
            </a:pPr>
            <a:r>
              <a:rPr lang="en-US" sz="1013" dirty="0">
                <a:solidFill>
                  <a:srgbClr val="3E44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Convenios de articulación entre EMTP e IES TP.</a:t>
            </a:r>
            <a:endParaRPr lang="en-US" sz="1013" dirty="0"/>
          </a:p>
        </p:txBody>
      </p:sp>
      <p:sp>
        <p:nvSpPr>
          <p:cNvPr id="59" name="SK-12-text-58"/>
          <p:cNvSpPr/>
          <p:nvPr/>
        </p:nvSpPr>
        <p:spPr>
          <a:xfrm>
            <a:off x="6372225" y="3926384"/>
            <a:ext cx="2247900" cy="47892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86"/>
              </a:lnSpc>
              <a:buNone/>
            </a:pPr>
            <a:r>
              <a:rPr lang="en-US" sz="1013" dirty="0">
                <a:solidFill>
                  <a:srgbClr val="3E44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Programas de fortalecimiento y nivelación STEM.</a:t>
            </a:r>
            <a:endParaRPr lang="en-US" sz="1013" dirty="0"/>
          </a:p>
        </p:txBody>
      </p:sp>
      <p:sp>
        <p:nvSpPr>
          <p:cNvPr id="60" name="SK-12-text-59"/>
          <p:cNvSpPr/>
          <p:nvPr/>
        </p:nvSpPr>
        <p:spPr>
          <a:xfrm>
            <a:off x="6372225" y="4481513"/>
            <a:ext cx="2247900" cy="47892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86"/>
              </a:lnSpc>
              <a:buNone/>
            </a:pPr>
            <a:r>
              <a:rPr lang="en-US" sz="1013" dirty="0">
                <a:solidFill>
                  <a:srgbClr val="3E44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Hoja de ruta de trayectorias y formación continua.</a:t>
            </a:r>
            <a:endParaRPr lang="en-US" sz="1013" dirty="0"/>
          </a:p>
        </p:txBody>
      </p:sp>
      <p:sp>
        <p:nvSpPr>
          <p:cNvPr id="61" name="SK-12-text-60"/>
          <p:cNvSpPr/>
          <p:nvPr/>
        </p:nvSpPr>
        <p:spPr>
          <a:xfrm>
            <a:off x="9505950" y="2285702"/>
            <a:ext cx="2057400" cy="1428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125"/>
              </a:lnSpc>
              <a:buNone/>
            </a:pPr>
            <a:r>
              <a:rPr lang="en-US" sz="750" b="1" kern="0" spc="78" dirty="0">
                <a:solidFill>
                  <a:srgbClr val="5F67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04 · INDICADORES</a:t>
            </a:r>
            <a:endParaRPr lang="en-US" sz="750" dirty="0"/>
          </a:p>
        </p:txBody>
      </p:sp>
      <p:sp>
        <p:nvSpPr>
          <p:cNvPr id="62" name="SK-12-text-61"/>
          <p:cNvSpPr/>
          <p:nvPr/>
        </p:nvSpPr>
        <p:spPr>
          <a:xfrm>
            <a:off x="9505950" y="2447627"/>
            <a:ext cx="1635443" cy="17799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02"/>
              </a:lnSpc>
              <a:buNone/>
            </a:pPr>
            <a:r>
              <a:rPr lang="en-US" sz="1275" b="1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Medición</a:t>
            </a:r>
            <a:endParaRPr lang="en-US" sz="1275" dirty="0"/>
          </a:p>
        </p:txBody>
      </p:sp>
      <p:sp>
        <p:nvSpPr>
          <p:cNvPr id="63" name="SK-12-text-62"/>
          <p:cNvSpPr/>
          <p:nvPr/>
        </p:nvSpPr>
        <p:spPr>
          <a:xfrm>
            <a:off x="9172575" y="2816126"/>
            <a:ext cx="3019425" cy="31566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86"/>
              </a:lnSpc>
              <a:buNone/>
            </a:pPr>
            <a:r>
              <a:rPr lang="en-US" sz="1013" dirty="0">
                <a:solidFill>
                  <a:srgbClr val="3E44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Convenios vigentes y rutas activas.</a:t>
            </a:r>
            <a:endParaRPr lang="en-US" sz="1013" dirty="0"/>
          </a:p>
        </p:txBody>
      </p:sp>
      <p:sp>
        <p:nvSpPr>
          <p:cNvPr id="64" name="SK-12-text-63"/>
          <p:cNvSpPr/>
          <p:nvPr/>
        </p:nvSpPr>
        <p:spPr>
          <a:xfrm>
            <a:off x="9172575" y="3207990"/>
            <a:ext cx="2247900" cy="47892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86"/>
              </a:lnSpc>
              <a:buNone/>
            </a:pPr>
            <a:r>
              <a:rPr lang="en-US" sz="1013" dirty="0">
                <a:solidFill>
                  <a:srgbClr val="3E44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Estudiantes articulados entre niveles.</a:t>
            </a:r>
            <a:endParaRPr lang="en-US" sz="1013" dirty="0"/>
          </a:p>
        </p:txBody>
      </p:sp>
      <p:sp>
        <p:nvSpPr>
          <p:cNvPr id="65" name="SK-12-text-64"/>
          <p:cNvSpPr/>
          <p:nvPr/>
        </p:nvSpPr>
        <p:spPr>
          <a:xfrm>
            <a:off x="9172575" y="3763119"/>
            <a:ext cx="2247900" cy="47892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86"/>
              </a:lnSpc>
              <a:buNone/>
            </a:pPr>
            <a:r>
              <a:rPr lang="en-US" sz="1013" dirty="0">
                <a:solidFill>
                  <a:srgbClr val="3E44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Aprendizajes y competencias reconocidos.</a:t>
            </a:r>
            <a:endParaRPr lang="en-US" sz="1013" dirty="0"/>
          </a:p>
        </p:txBody>
      </p:sp>
      <p:sp>
        <p:nvSpPr>
          <p:cNvPr id="66" name="SK-12-text-65"/>
          <p:cNvSpPr/>
          <p:nvPr/>
        </p:nvSpPr>
        <p:spPr>
          <a:xfrm>
            <a:off x="9172575" y="4318248"/>
            <a:ext cx="2247900" cy="47892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86"/>
              </a:lnSpc>
              <a:buNone/>
            </a:pPr>
            <a:r>
              <a:rPr lang="en-US" sz="1013" dirty="0">
                <a:solidFill>
                  <a:srgbClr val="3E44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Participación en nivelación y permanencia.</a:t>
            </a:r>
            <a:endParaRPr lang="en-US" sz="1013" dirty="0"/>
          </a:p>
        </p:txBody>
      </p:sp>
      <p:sp>
        <p:nvSpPr>
          <p:cNvPr id="67" name="SK-12-text-66"/>
          <p:cNvSpPr/>
          <p:nvPr/>
        </p:nvSpPr>
        <p:spPr>
          <a:xfrm>
            <a:off x="552450" y="6372225"/>
            <a:ext cx="1163955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06"/>
              </a:lnSpc>
              <a:buNone/>
            </a:pPr>
            <a:r>
              <a:rPr lang="en-US" sz="938" b="1" i="1" dirty="0">
                <a:solidFill>
                  <a:srgbClr val="0033A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Indicadores propuestos:</a:t>
            </a:r>
            <a:r>
              <a:rPr lang="en-US" sz="938" i="1" dirty="0">
                <a:solidFill>
                  <a:srgbClr val="5F67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línea base, metas, frecuencia y responsables por </a:t>
            </a:r>
            <a:r>
              <a:rPr lang="en-US" sz="938" i="1" dirty="0" err="1">
                <a:solidFill>
                  <a:srgbClr val="5F67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definir</a:t>
            </a:r>
            <a:r>
              <a:rPr lang="en-US" sz="938" i="1" dirty="0">
                <a:solidFill>
                  <a:srgbClr val="5F67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9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3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3-img-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13-img-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450" y="323850"/>
            <a:ext cx="11087100" cy="1025723"/>
          </a:xfrm>
          <a:prstGeom prst="rect">
            <a:avLst/>
          </a:prstGeom>
        </p:spPr>
      </p:pic>
      <p:pic>
        <p:nvPicPr>
          <p:cNvPr id="5" name="SK-13-img-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2450" y="1492448"/>
            <a:ext cx="11087100" cy="913209"/>
          </a:xfrm>
          <a:prstGeom prst="rect">
            <a:avLst/>
          </a:prstGeom>
        </p:spPr>
      </p:pic>
      <p:pic>
        <p:nvPicPr>
          <p:cNvPr id="6" name="SK-13-img-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2450" y="2539008"/>
            <a:ext cx="2686050" cy="3728442"/>
          </a:xfrm>
          <a:prstGeom prst="rect">
            <a:avLst/>
          </a:prstGeom>
        </p:spPr>
      </p:pic>
      <p:pic>
        <p:nvPicPr>
          <p:cNvPr id="7" name="SK-13-img-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5800" y="2672358"/>
            <a:ext cx="2419350" cy="435173"/>
          </a:xfrm>
          <a:prstGeom prst="rect">
            <a:avLst/>
          </a:prstGeom>
        </p:spPr>
      </p:pic>
      <p:pic>
        <p:nvPicPr>
          <p:cNvPr id="8" name="SK-13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5800" y="2680395"/>
            <a:ext cx="323850" cy="323850"/>
          </a:xfrm>
          <a:prstGeom prst="rect">
            <a:avLst/>
          </a:prstGeom>
        </p:spPr>
      </p:pic>
      <p:pic>
        <p:nvPicPr>
          <p:cNvPr id="9" name="SK-13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8428" y="2767905"/>
            <a:ext cx="178594" cy="148828"/>
          </a:xfrm>
          <a:prstGeom prst="rect">
            <a:avLst/>
          </a:prstGeom>
        </p:spPr>
      </p:pic>
      <p:pic>
        <p:nvPicPr>
          <p:cNvPr id="10" name="SK-13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5800" y="3202781"/>
            <a:ext cx="2419350" cy="478929"/>
          </a:xfrm>
          <a:prstGeom prst="rect">
            <a:avLst/>
          </a:prstGeom>
        </p:spPr>
      </p:pic>
      <p:pic>
        <p:nvPicPr>
          <p:cNvPr id="11" name="SK-13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5800" y="3757910"/>
            <a:ext cx="2419350" cy="478929"/>
          </a:xfrm>
          <a:prstGeom prst="rect">
            <a:avLst/>
          </a:prstGeom>
        </p:spPr>
      </p:pic>
      <p:pic>
        <p:nvPicPr>
          <p:cNvPr id="12" name="SK-13-img-11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5800" y="4313039"/>
            <a:ext cx="2419350" cy="478929"/>
          </a:xfrm>
          <a:prstGeom prst="rect">
            <a:avLst/>
          </a:prstGeom>
        </p:spPr>
      </p:pic>
      <p:pic>
        <p:nvPicPr>
          <p:cNvPr id="13" name="SK-13-img-12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5800" y="4868168"/>
            <a:ext cx="2419350" cy="478929"/>
          </a:xfrm>
          <a:prstGeom prst="rect">
            <a:avLst/>
          </a:prstGeom>
        </p:spPr>
      </p:pic>
      <p:pic>
        <p:nvPicPr>
          <p:cNvPr id="14" name="SK-13-img-13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52800" y="2539008"/>
            <a:ext cx="2686050" cy="3728442"/>
          </a:xfrm>
          <a:prstGeom prst="rect">
            <a:avLst/>
          </a:prstGeom>
        </p:spPr>
      </p:pic>
      <p:pic>
        <p:nvPicPr>
          <p:cNvPr id="15" name="SK-13-img-1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86150" y="2672358"/>
            <a:ext cx="2419350" cy="435173"/>
          </a:xfrm>
          <a:prstGeom prst="rect">
            <a:avLst/>
          </a:prstGeom>
        </p:spPr>
      </p:pic>
      <p:pic>
        <p:nvPicPr>
          <p:cNvPr id="16" name="SK-13-img-15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486150" y="2680395"/>
            <a:ext cx="323850" cy="323850"/>
          </a:xfrm>
          <a:prstGeom prst="rect">
            <a:avLst/>
          </a:prstGeom>
        </p:spPr>
      </p:pic>
      <p:pic>
        <p:nvPicPr>
          <p:cNvPr id="17" name="SK-13-img-16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558778" y="2767905"/>
            <a:ext cx="178594" cy="148828"/>
          </a:xfrm>
          <a:prstGeom prst="rect">
            <a:avLst/>
          </a:prstGeom>
        </p:spPr>
      </p:pic>
      <p:pic>
        <p:nvPicPr>
          <p:cNvPr id="18" name="SK-13-img-17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486150" y="3202781"/>
            <a:ext cx="2419350" cy="478929"/>
          </a:xfrm>
          <a:prstGeom prst="rect">
            <a:avLst/>
          </a:prstGeom>
        </p:spPr>
      </p:pic>
      <p:pic>
        <p:nvPicPr>
          <p:cNvPr id="19" name="SK-13-img-18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486150" y="3757910"/>
            <a:ext cx="2419350" cy="478929"/>
          </a:xfrm>
          <a:prstGeom prst="rect">
            <a:avLst/>
          </a:prstGeom>
        </p:spPr>
      </p:pic>
      <p:pic>
        <p:nvPicPr>
          <p:cNvPr id="20" name="SK-13-img-19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486150" y="4313039"/>
            <a:ext cx="2419350" cy="478929"/>
          </a:xfrm>
          <a:prstGeom prst="rect">
            <a:avLst/>
          </a:prstGeom>
        </p:spPr>
      </p:pic>
      <p:pic>
        <p:nvPicPr>
          <p:cNvPr id="21" name="SK-13-img-20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486150" y="4868168"/>
            <a:ext cx="2419350" cy="478929"/>
          </a:xfrm>
          <a:prstGeom prst="rect">
            <a:avLst/>
          </a:prstGeom>
        </p:spPr>
      </p:pic>
      <p:pic>
        <p:nvPicPr>
          <p:cNvPr id="22" name="SK-13-img-21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3150" y="2539008"/>
            <a:ext cx="2686050" cy="3728442"/>
          </a:xfrm>
          <a:prstGeom prst="rect">
            <a:avLst/>
          </a:prstGeom>
        </p:spPr>
      </p:pic>
      <p:pic>
        <p:nvPicPr>
          <p:cNvPr id="23" name="SK-13-img-22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6500" y="2672358"/>
            <a:ext cx="2419350" cy="435173"/>
          </a:xfrm>
          <a:prstGeom prst="rect">
            <a:avLst/>
          </a:prstGeom>
        </p:spPr>
      </p:pic>
      <p:pic>
        <p:nvPicPr>
          <p:cNvPr id="24" name="SK-13-img-23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86500" y="2680395"/>
            <a:ext cx="323850" cy="323850"/>
          </a:xfrm>
          <a:prstGeom prst="rect">
            <a:avLst/>
          </a:prstGeom>
        </p:spPr>
      </p:pic>
      <p:pic>
        <p:nvPicPr>
          <p:cNvPr id="25" name="SK-13-img-24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359128" y="2767905"/>
            <a:ext cx="178594" cy="148828"/>
          </a:xfrm>
          <a:prstGeom prst="rect">
            <a:avLst/>
          </a:prstGeom>
        </p:spPr>
      </p:pic>
      <p:pic>
        <p:nvPicPr>
          <p:cNvPr id="26" name="SK-13-img-25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86500" y="3202781"/>
            <a:ext cx="2419350" cy="478929"/>
          </a:xfrm>
          <a:prstGeom prst="rect">
            <a:avLst/>
          </a:prstGeom>
        </p:spPr>
      </p:pic>
      <p:pic>
        <p:nvPicPr>
          <p:cNvPr id="27" name="SK-13-img-26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86500" y="3757910"/>
            <a:ext cx="2419350" cy="478929"/>
          </a:xfrm>
          <a:prstGeom prst="rect">
            <a:avLst/>
          </a:prstGeom>
        </p:spPr>
      </p:pic>
      <p:pic>
        <p:nvPicPr>
          <p:cNvPr id="28" name="SK-13-img-2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86500" y="4313039"/>
            <a:ext cx="2419350" cy="478929"/>
          </a:xfrm>
          <a:prstGeom prst="rect">
            <a:avLst/>
          </a:prstGeom>
        </p:spPr>
      </p:pic>
      <p:pic>
        <p:nvPicPr>
          <p:cNvPr id="29" name="SK-13-img-2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86500" y="4868168"/>
            <a:ext cx="2419350" cy="478929"/>
          </a:xfrm>
          <a:prstGeom prst="rect">
            <a:avLst/>
          </a:prstGeom>
        </p:spPr>
      </p:pic>
      <p:pic>
        <p:nvPicPr>
          <p:cNvPr id="30" name="SK-13-img-2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953500" y="2539008"/>
            <a:ext cx="2686050" cy="3728442"/>
          </a:xfrm>
          <a:prstGeom prst="rect">
            <a:avLst/>
          </a:prstGeom>
        </p:spPr>
      </p:pic>
      <p:pic>
        <p:nvPicPr>
          <p:cNvPr id="31" name="SK-13-img-30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86850" y="2672358"/>
            <a:ext cx="2419350" cy="435173"/>
          </a:xfrm>
          <a:prstGeom prst="rect">
            <a:avLst/>
          </a:prstGeom>
        </p:spPr>
      </p:pic>
      <p:pic>
        <p:nvPicPr>
          <p:cNvPr id="32" name="SK-13-img-31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86850" y="2680395"/>
            <a:ext cx="323850" cy="323850"/>
          </a:xfrm>
          <a:prstGeom prst="rect">
            <a:avLst/>
          </a:prstGeom>
        </p:spPr>
      </p:pic>
      <p:pic>
        <p:nvPicPr>
          <p:cNvPr id="33" name="SK-13-img-32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159478" y="2767905"/>
            <a:ext cx="178594" cy="148828"/>
          </a:xfrm>
          <a:prstGeom prst="rect">
            <a:avLst/>
          </a:prstGeom>
        </p:spPr>
      </p:pic>
      <p:pic>
        <p:nvPicPr>
          <p:cNvPr id="34" name="SK-13-img-3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086850" y="3202781"/>
            <a:ext cx="2419350" cy="478929"/>
          </a:xfrm>
          <a:prstGeom prst="rect">
            <a:avLst/>
          </a:prstGeom>
        </p:spPr>
      </p:pic>
      <p:pic>
        <p:nvPicPr>
          <p:cNvPr id="35" name="SK-13-img-34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086850" y="3757910"/>
            <a:ext cx="2419350" cy="315664"/>
          </a:xfrm>
          <a:prstGeom prst="rect">
            <a:avLst/>
          </a:prstGeom>
        </p:spPr>
      </p:pic>
      <p:pic>
        <p:nvPicPr>
          <p:cNvPr id="36" name="SK-13-img-35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086850" y="4149775"/>
            <a:ext cx="2419350" cy="315664"/>
          </a:xfrm>
          <a:prstGeom prst="rect">
            <a:avLst/>
          </a:prstGeom>
        </p:spPr>
      </p:pic>
      <p:pic>
        <p:nvPicPr>
          <p:cNvPr id="37" name="SK-13-img-36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086850" y="4541639"/>
            <a:ext cx="2419350" cy="478929"/>
          </a:xfrm>
          <a:prstGeom prst="rect">
            <a:avLst/>
          </a:prstGeom>
        </p:spPr>
      </p:pic>
      <p:pic>
        <p:nvPicPr>
          <p:cNvPr id="38" name="SK-13-img-37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52450" y="6372225"/>
            <a:ext cx="11087100" cy="257175"/>
          </a:xfrm>
          <a:prstGeom prst="rect">
            <a:avLst/>
          </a:prstGeom>
        </p:spPr>
      </p:pic>
      <p:sp>
        <p:nvSpPr>
          <p:cNvPr id="39" name="SK-13-text-38"/>
          <p:cNvSpPr/>
          <p:nvPr/>
        </p:nvSpPr>
        <p:spPr>
          <a:xfrm>
            <a:off x="771525" y="323850"/>
            <a:ext cx="10944225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b="1" kern="0" spc="120" dirty="0">
                <a:solidFill>
                  <a:srgbClr val="D52B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DESAFÍOS → CAPACIDADES → SOLUCIONES → MEDICIÓN</a:t>
            </a:r>
            <a:endParaRPr lang="en-US" sz="975" dirty="0"/>
          </a:p>
        </p:txBody>
      </p:sp>
      <p:sp>
        <p:nvSpPr>
          <p:cNvPr id="40" name="SK-13-text-39"/>
          <p:cNvSpPr/>
          <p:nvPr/>
        </p:nvSpPr>
        <p:spPr>
          <a:xfrm>
            <a:off x="771525" y="576263"/>
            <a:ext cx="10868025" cy="7733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45"/>
              </a:lnSpc>
              <a:buNone/>
            </a:pPr>
            <a:r>
              <a:rPr lang="en-US" sz="2625" b="1" dirty="0">
                <a:solidFill>
                  <a:schemeClr val="accent5">
                    <a:lumMod val="50000"/>
                  </a:scheme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Normativa: de las barreras territoriales a reglas que habilitan la ejecución</a:t>
            </a:r>
            <a:endParaRPr lang="en-US" sz="2625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1" name="SK-13-text-40"/>
          <p:cNvSpPr/>
          <p:nvPr/>
        </p:nvSpPr>
        <p:spPr>
          <a:xfrm>
            <a:off x="723900" y="1616273"/>
            <a:ext cx="1082040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kern="0" spc="60" dirty="0">
                <a:solidFill>
                  <a:srgbClr val="0033A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OBJETIVO ESTRATÉGICO</a:t>
            </a:r>
            <a:endParaRPr lang="en-US" sz="900" dirty="0"/>
          </a:p>
        </p:txBody>
      </p:sp>
      <p:sp>
        <p:nvSpPr>
          <p:cNvPr id="42" name="SK-13-text-41"/>
          <p:cNvSpPr/>
          <p:nvPr/>
        </p:nvSpPr>
        <p:spPr>
          <a:xfrm>
            <a:off x="723900" y="1844873"/>
            <a:ext cx="10744200" cy="43695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721"/>
              </a:lnSpc>
              <a:buNone/>
            </a:pPr>
            <a:r>
              <a:rPr lang="en-US" sz="1275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Traducir evidencia territorial en propuestas regulatorias, criterios y orientaciones que remuevan barreras y habiliten articulación, credenciales, innovación y colaboración Estado–empresa.</a:t>
            </a:r>
            <a:endParaRPr lang="en-US" sz="1275" dirty="0"/>
          </a:p>
        </p:txBody>
      </p:sp>
      <p:sp>
        <p:nvSpPr>
          <p:cNvPr id="43" name="SK-13-text-42"/>
          <p:cNvSpPr/>
          <p:nvPr/>
        </p:nvSpPr>
        <p:spPr>
          <a:xfrm>
            <a:off x="1104900" y="2672358"/>
            <a:ext cx="2628900" cy="1428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125"/>
              </a:lnSpc>
              <a:buNone/>
            </a:pPr>
            <a:r>
              <a:rPr lang="en-US" sz="750" b="1" kern="0" spc="78" dirty="0">
                <a:solidFill>
                  <a:srgbClr val="5F67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 · PUNTO DE PARTIDA</a:t>
            </a:r>
            <a:endParaRPr lang="en-US" sz="750" dirty="0"/>
          </a:p>
        </p:txBody>
      </p:sp>
      <p:sp>
        <p:nvSpPr>
          <p:cNvPr id="44" name="SK-13-text-43"/>
          <p:cNvSpPr/>
          <p:nvPr/>
        </p:nvSpPr>
        <p:spPr>
          <a:xfrm>
            <a:off x="1104900" y="2834283"/>
            <a:ext cx="1635443" cy="17799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02"/>
              </a:lnSpc>
              <a:buNone/>
            </a:pPr>
            <a:r>
              <a:rPr lang="en-US" sz="1275" b="1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Desafíos</a:t>
            </a:r>
            <a:endParaRPr lang="en-US" sz="1275" dirty="0"/>
          </a:p>
        </p:txBody>
      </p:sp>
      <p:sp>
        <p:nvSpPr>
          <p:cNvPr id="45" name="SK-13-text-44"/>
          <p:cNvSpPr/>
          <p:nvPr/>
        </p:nvSpPr>
        <p:spPr>
          <a:xfrm>
            <a:off x="771525" y="3202781"/>
            <a:ext cx="2247900" cy="47892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86"/>
              </a:lnSpc>
              <a:buNone/>
            </a:pPr>
            <a:r>
              <a:rPr lang="en-US" sz="1013" dirty="0">
                <a:solidFill>
                  <a:srgbClr val="3E44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Barreras regulatorias detectadas en la ejecución territorial.</a:t>
            </a:r>
            <a:endParaRPr lang="en-US" sz="1013" dirty="0"/>
          </a:p>
        </p:txBody>
      </p:sp>
      <p:sp>
        <p:nvSpPr>
          <p:cNvPr id="46" name="SK-13-text-45"/>
          <p:cNvSpPr/>
          <p:nvPr/>
        </p:nvSpPr>
        <p:spPr>
          <a:xfrm>
            <a:off x="771525" y="3757910"/>
            <a:ext cx="2247900" cy="47892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86"/>
              </a:lnSpc>
              <a:buNone/>
            </a:pPr>
            <a:r>
              <a:rPr lang="en-US" sz="1013" dirty="0">
                <a:solidFill>
                  <a:srgbClr val="3E44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Criterios distintos entre instituciones y sectores.</a:t>
            </a:r>
            <a:endParaRPr lang="en-US" sz="1013" dirty="0"/>
          </a:p>
        </p:txBody>
      </p:sp>
      <p:sp>
        <p:nvSpPr>
          <p:cNvPr id="47" name="SK-13-text-46"/>
          <p:cNvSpPr/>
          <p:nvPr/>
        </p:nvSpPr>
        <p:spPr>
          <a:xfrm>
            <a:off x="771525" y="4313039"/>
            <a:ext cx="2247900" cy="47892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86"/>
              </a:lnSpc>
              <a:buNone/>
            </a:pPr>
            <a:r>
              <a:rPr lang="en-US" sz="1013" dirty="0">
                <a:solidFill>
                  <a:srgbClr val="3E44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Procesos que dificultan articulación y reconocimiento.</a:t>
            </a:r>
            <a:endParaRPr lang="en-US" sz="1013" dirty="0"/>
          </a:p>
        </p:txBody>
      </p:sp>
      <p:sp>
        <p:nvSpPr>
          <p:cNvPr id="48" name="SK-13-text-47"/>
          <p:cNvSpPr/>
          <p:nvPr/>
        </p:nvSpPr>
        <p:spPr>
          <a:xfrm>
            <a:off x="771525" y="4868168"/>
            <a:ext cx="2247900" cy="47892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86"/>
              </a:lnSpc>
              <a:buNone/>
            </a:pPr>
            <a:r>
              <a:rPr lang="en-US" sz="1013" dirty="0">
                <a:solidFill>
                  <a:srgbClr val="3E44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Débil trazabilidad de necesidades hacia decisiones nacionales.</a:t>
            </a:r>
            <a:endParaRPr lang="en-US" sz="1013" dirty="0"/>
          </a:p>
        </p:txBody>
      </p:sp>
      <p:sp>
        <p:nvSpPr>
          <p:cNvPr id="49" name="SK-13-text-48"/>
          <p:cNvSpPr/>
          <p:nvPr/>
        </p:nvSpPr>
        <p:spPr>
          <a:xfrm>
            <a:off x="3905250" y="2672358"/>
            <a:ext cx="2514600" cy="1428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125"/>
              </a:lnSpc>
              <a:buNone/>
            </a:pPr>
            <a:r>
              <a:rPr lang="en-US" sz="750" b="1" kern="0" spc="78" dirty="0">
                <a:solidFill>
                  <a:srgbClr val="5F67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 · BASE DISPONIBLE</a:t>
            </a:r>
            <a:endParaRPr lang="en-US" sz="750" dirty="0"/>
          </a:p>
        </p:txBody>
      </p:sp>
      <p:sp>
        <p:nvSpPr>
          <p:cNvPr id="50" name="SK-13-text-49"/>
          <p:cNvSpPr/>
          <p:nvPr/>
        </p:nvSpPr>
        <p:spPr>
          <a:xfrm>
            <a:off x="3905250" y="2834283"/>
            <a:ext cx="2218373" cy="17799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02"/>
              </a:lnSpc>
              <a:buNone/>
            </a:pPr>
            <a:r>
              <a:rPr lang="en-US" sz="1275" b="1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Capacidades</a:t>
            </a:r>
            <a:endParaRPr lang="en-US" sz="1275" dirty="0"/>
          </a:p>
        </p:txBody>
      </p:sp>
      <p:sp>
        <p:nvSpPr>
          <p:cNvPr id="51" name="SK-13-text-50"/>
          <p:cNvSpPr/>
          <p:nvPr/>
        </p:nvSpPr>
        <p:spPr>
          <a:xfrm>
            <a:off x="3571875" y="3202781"/>
            <a:ext cx="2247900" cy="47892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86"/>
              </a:lnSpc>
              <a:buNone/>
            </a:pPr>
            <a:r>
              <a:rPr lang="en-US" sz="1013" dirty="0">
                <a:solidFill>
                  <a:srgbClr val="3E44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Evidencia generada por </a:t>
            </a:r>
            <a:r>
              <a:rPr lang="en-US" sz="1013" dirty="0" err="1">
                <a:solidFill>
                  <a:srgbClr val="3E44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comisiones</a:t>
            </a:r>
            <a:r>
              <a:rPr lang="en-US" sz="1013" dirty="0">
                <a:solidFill>
                  <a:srgbClr val="3E44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y pilotos.</a:t>
            </a:r>
            <a:endParaRPr lang="en-US" sz="1013" dirty="0"/>
          </a:p>
        </p:txBody>
      </p:sp>
      <p:sp>
        <p:nvSpPr>
          <p:cNvPr id="52" name="SK-13-text-51"/>
          <p:cNvSpPr/>
          <p:nvPr/>
        </p:nvSpPr>
        <p:spPr>
          <a:xfrm>
            <a:off x="3571875" y="3757910"/>
            <a:ext cx="2247900" cy="47892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86"/>
              </a:lnSpc>
              <a:buNone/>
            </a:pPr>
            <a:r>
              <a:rPr lang="en-US" sz="1013" dirty="0">
                <a:solidFill>
                  <a:srgbClr val="3E44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Equipos jurídicos, técnicos y de política pública.</a:t>
            </a:r>
            <a:endParaRPr lang="en-US" sz="1013" dirty="0"/>
          </a:p>
        </p:txBody>
      </p:sp>
      <p:sp>
        <p:nvSpPr>
          <p:cNvPr id="53" name="SK-13-text-52"/>
          <p:cNvSpPr/>
          <p:nvPr/>
        </p:nvSpPr>
        <p:spPr>
          <a:xfrm>
            <a:off x="3571875" y="4313039"/>
            <a:ext cx="2247900" cy="47892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86"/>
              </a:lnSpc>
              <a:buNone/>
            </a:pPr>
            <a:r>
              <a:rPr lang="en-US" sz="1013" dirty="0">
                <a:solidFill>
                  <a:srgbClr val="3E44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Instituciones regionales, ministeriales y formativas.</a:t>
            </a:r>
            <a:endParaRPr lang="en-US" sz="1013" dirty="0"/>
          </a:p>
        </p:txBody>
      </p:sp>
      <p:sp>
        <p:nvSpPr>
          <p:cNvPr id="54" name="SK-13-text-53"/>
          <p:cNvSpPr/>
          <p:nvPr/>
        </p:nvSpPr>
        <p:spPr>
          <a:xfrm>
            <a:off x="3571875" y="4868168"/>
            <a:ext cx="2247900" cy="47892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86"/>
              </a:lnSpc>
              <a:buNone/>
            </a:pPr>
            <a:r>
              <a:rPr lang="en-US" sz="1013" dirty="0">
                <a:solidFill>
                  <a:srgbClr val="3E44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Indicadores y experiencias comparables entre territorios.</a:t>
            </a:r>
            <a:endParaRPr lang="en-US" sz="1013" dirty="0"/>
          </a:p>
        </p:txBody>
      </p:sp>
      <p:sp>
        <p:nvSpPr>
          <p:cNvPr id="55" name="SK-13-text-54"/>
          <p:cNvSpPr/>
          <p:nvPr/>
        </p:nvSpPr>
        <p:spPr>
          <a:xfrm>
            <a:off x="6705600" y="2672358"/>
            <a:ext cx="1828800" cy="1428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125"/>
              </a:lnSpc>
              <a:buNone/>
            </a:pPr>
            <a:r>
              <a:rPr lang="en-US" sz="750" b="1" kern="0" spc="78" dirty="0">
                <a:solidFill>
                  <a:srgbClr val="5F67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 · PRODUCTOS</a:t>
            </a:r>
            <a:endParaRPr lang="en-US" sz="750" dirty="0"/>
          </a:p>
        </p:txBody>
      </p:sp>
      <p:sp>
        <p:nvSpPr>
          <p:cNvPr id="56" name="SK-13-text-55"/>
          <p:cNvSpPr/>
          <p:nvPr/>
        </p:nvSpPr>
        <p:spPr>
          <a:xfrm>
            <a:off x="6705600" y="2834283"/>
            <a:ext cx="2024063" cy="17799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02"/>
              </a:lnSpc>
              <a:buNone/>
            </a:pPr>
            <a:r>
              <a:rPr lang="en-US" sz="1275" b="1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Soluciones</a:t>
            </a:r>
            <a:endParaRPr lang="en-US" sz="1275" dirty="0"/>
          </a:p>
        </p:txBody>
      </p:sp>
      <p:sp>
        <p:nvSpPr>
          <p:cNvPr id="57" name="SK-13-text-56"/>
          <p:cNvSpPr/>
          <p:nvPr/>
        </p:nvSpPr>
        <p:spPr>
          <a:xfrm>
            <a:off x="6372225" y="3202781"/>
            <a:ext cx="2247900" cy="47892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86"/>
              </a:lnSpc>
              <a:buNone/>
            </a:pPr>
            <a:r>
              <a:rPr lang="en-US" sz="1013" dirty="0">
                <a:solidFill>
                  <a:srgbClr val="3E44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Matriz priorizada de barreras y brechas normativas.</a:t>
            </a:r>
            <a:endParaRPr lang="en-US" sz="1013" dirty="0"/>
          </a:p>
        </p:txBody>
      </p:sp>
      <p:sp>
        <p:nvSpPr>
          <p:cNvPr id="58" name="SK-13-text-57"/>
          <p:cNvSpPr/>
          <p:nvPr/>
        </p:nvSpPr>
        <p:spPr>
          <a:xfrm>
            <a:off x="6372225" y="3757910"/>
            <a:ext cx="2247900" cy="47892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86"/>
              </a:lnSpc>
              <a:buNone/>
            </a:pPr>
            <a:r>
              <a:rPr lang="en-US" sz="1013" dirty="0">
                <a:solidFill>
                  <a:srgbClr val="3E44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Agenda regulatoria territorial–nacional.</a:t>
            </a:r>
            <a:endParaRPr lang="en-US" sz="1013" dirty="0"/>
          </a:p>
        </p:txBody>
      </p:sp>
      <p:sp>
        <p:nvSpPr>
          <p:cNvPr id="59" name="SK-13-text-58"/>
          <p:cNvSpPr/>
          <p:nvPr/>
        </p:nvSpPr>
        <p:spPr>
          <a:xfrm>
            <a:off x="6372225" y="4313039"/>
            <a:ext cx="2247900" cy="47892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86"/>
              </a:lnSpc>
              <a:buNone/>
            </a:pPr>
            <a:r>
              <a:rPr lang="en-US" sz="1013" dirty="0">
                <a:solidFill>
                  <a:srgbClr val="3E44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Propuestas de ajustes, orientaciones y estándares.</a:t>
            </a:r>
            <a:endParaRPr lang="en-US" sz="1013" dirty="0"/>
          </a:p>
        </p:txBody>
      </p:sp>
      <p:sp>
        <p:nvSpPr>
          <p:cNvPr id="60" name="SK-13-text-59"/>
          <p:cNvSpPr/>
          <p:nvPr/>
        </p:nvSpPr>
        <p:spPr>
          <a:xfrm>
            <a:off x="6372225" y="4868168"/>
            <a:ext cx="2247900" cy="47892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86"/>
              </a:lnSpc>
              <a:buNone/>
            </a:pPr>
            <a:r>
              <a:rPr lang="en-US" sz="1013" dirty="0">
                <a:solidFill>
                  <a:srgbClr val="3E44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Mecanismo de consulta, validación y seguimiento.</a:t>
            </a:r>
            <a:endParaRPr lang="en-US" sz="1013" dirty="0"/>
          </a:p>
        </p:txBody>
      </p:sp>
      <p:sp>
        <p:nvSpPr>
          <p:cNvPr id="61" name="SK-13-text-60"/>
          <p:cNvSpPr/>
          <p:nvPr/>
        </p:nvSpPr>
        <p:spPr>
          <a:xfrm>
            <a:off x="9505950" y="2672358"/>
            <a:ext cx="2057400" cy="1428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125"/>
              </a:lnSpc>
              <a:buNone/>
            </a:pPr>
            <a:r>
              <a:rPr lang="en-US" sz="750" b="1" kern="0" spc="78" dirty="0">
                <a:solidFill>
                  <a:srgbClr val="5F67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04 · INDICADORES</a:t>
            </a:r>
            <a:endParaRPr lang="en-US" sz="750" dirty="0"/>
          </a:p>
        </p:txBody>
      </p:sp>
      <p:sp>
        <p:nvSpPr>
          <p:cNvPr id="62" name="SK-13-text-61"/>
          <p:cNvSpPr/>
          <p:nvPr/>
        </p:nvSpPr>
        <p:spPr>
          <a:xfrm>
            <a:off x="9505950" y="2834283"/>
            <a:ext cx="1635443" cy="17799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02"/>
              </a:lnSpc>
              <a:buNone/>
            </a:pPr>
            <a:r>
              <a:rPr lang="en-US" sz="1275" b="1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Medición</a:t>
            </a:r>
            <a:endParaRPr lang="en-US" sz="1275" dirty="0"/>
          </a:p>
        </p:txBody>
      </p:sp>
      <p:sp>
        <p:nvSpPr>
          <p:cNvPr id="63" name="SK-13-text-62"/>
          <p:cNvSpPr/>
          <p:nvPr/>
        </p:nvSpPr>
        <p:spPr>
          <a:xfrm>
            <a:off x="9172575" y="3202781"/>
            <a:ext cx="2247900" cy="47892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86"/>
              </a:lnSpc>
              <a:buNone/>
            </a:pPr>
            <a:r>
              <a:rPr lang="en-US" sz="1013" dirty="0">
                <a:solidFill>
                  <a:srgbClr val="3E44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Barreras documentadas y priorizadas.</a:t>
            </a:r>
            <a:endParaRPr lang="en-US" sz="1013" dirty="0"/>
          </a:p>
        </p:txBody>
      </p:sp>
      <p:sp>
        <p:nvSpPr>
          <p:cNvPr id="64" name="SK-13-text-63"/>
          <p:cNvSpPr/>
          <p:nvPr/>
        </p:nvSpPr>
        <p:spPr>
          <a:xfrm>
            <a:off x="9172575" y="3757910"/>
            <a:ext cx="3019425" cy="31566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86"/>
              </a:lnSpc>
              <a:buNone/>
            </a:pPr>
            <a:r>
              <a:rPr lang="en-US" sz="1013" dirty="0">
                <a:solidFill>
                  <a:srgbClr val="3E44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Propuestas técnicas validadas.</a:t>
            </a:r>
            <a:endParaRPr lang="en-US" sz="1013" dirty="0"/>
          </a:p>
        </p:txBody>
      </p:sp>
      <p:sp>
        <p:nvSpPr>
          <p:cNvPr id="65" name="SK-13-text-64"/>
          <p:cNvSpPr/>
          <p:nvPr/>
        </p:nvSpPr>
        <p:spPr>
          <a:xfrm>
            <a:off x="9172575" y="4149775"/>
            <a:ext cx="3019425" cy="31566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86"/>
              </a:lnSpc>
              <a:buNone/>
            </a:pPr>
            <a:r>
              <a:rPr lang="en-US" sz="1013" dirty="0">
                <a:solidFill>
                  <a:srgbClr val="3E44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Orientaciones o ajustes emitidos.</a:t>
            </a:r>
            <a:endParaRPr lang="en-US" sz="1013" dirty="0"/>
          </a:p>
        </p:txBody>
      </p:sp>
      <p:sp>
        <p:nvSpPr>
          <p:cNvPr id="66" name="SK-13-text-65"/>
          <p:cNvSpPr/>
          <p:nvPr/>
        </p:nvSpPr>
        <p:spPr>
          <a:xfrm>
            <a:off x="9172575" y="4541639"/>
            <a:ext cx="2247900" cy="47892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86"/>
              </a:lnSpc>
              <a:buNone/>
            </a:pPr>
            <a:r>
              <a:rPr lang="en-US" sz="1013" dirty="0">
                <a:solidFill>
                  <a:srgbClr val="3E44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Recomendaciones con respuesta y seguimiento.</a:t>
            </a:r>
            <a:endParaRPr lang="en-US" sz="1013" dirty="0"/>
          </a:p>
        </p:txBody>
      </p:sp>
      <p:sp>
        <p:nvSpPr>
          <p:cNvPr id="67" name="SK-13-text-66"/>
          <p:cNvSpPr/>
          <p:nvPr/>
        </p:nvSpPr>
        <p:spPr>
          <a:xfrm>
            <a:off x="552450" y="6372225"/>
            <a:ext cx="1163955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06"/>
              </a:lnSpc>
              <a:buNone/>
            </a:pPr>
            <a:r>
              <a:rPr lang="en-US" sz="938" b="1" i="1" dirty="0">
                <a:solidFill>
                  <a:srgbClr val="0033A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Marco nacional propuesto:</a:t>
            </a:r>
            <a:r>
              <a:rPr lang="en-US" sz="938" i="1" dirty="0">
                <a:solidFill>
                  <a:srgbClr val="5F67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productos e indicadores sujetos a análisis jurídico, validación institucional y definición de metas.</a:t>
            </a:r>
            <a:endParaRPr lang="en-US" sz="9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9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38369"/>
            <a:ext cx="12192000" cy="6858000"/>
          </a:xfrm>
          <a:prstGeom prst="rect">
            <a:avLst/>
          </a:prstGeom>
        </p:spPr>
      </p:pic>
      <p:pic>
        <p:nvPicPr>
          <p:cNvPr id="37" name="SK-8-img-2" descr="preencoded.png">
            <a:extLst>
              <a:ext uri="{FF2B5EF4-FFF2-40B4-BE49-F238E27FC236}">
                <a16:creationId xmlns:a16="http://schemas.microsoft.com/office/drawing/2014/main" id="{8D0E4F85-4454-1F0C-223F-B4B60CF678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238370"/>
            <a:ext cx="12192000" cy="7096369"/>
          </a:xfrm>
          <a:prstGeom prst="rect">
            <a:avLst/>
          </a:prstGeom>
        </p:spPr>
      </p:pic>
      <p:pic>
        <p:nvPicPr>
          <p:cNvPr id="4" name="SK-9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21492"/>
            <a:ext cx="11049000" cy="710505"/>
          </a:xfrm>
          <a:prstGeom prst="rect">
            <a:avLst/>
          </a:prstGeom>
        </p:spPr>
      </p:pic>
      <p:pic>
        <p:nvPicPr>
          <p:cNvPr id="8" name="SK-9-img-7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933849"/>
            <a:ext cx="11049000" cy="1094970"/>
          </a:xfrm>
          <a:prstGeom prst="rect">
            <a:avLst/>
          </a:prstGeom>
        </p:spPr>
      </p:pic>
      <p:pic>
        <p:nvPicPr>
          <p:cNvPr id="9" name="SK-9-img-8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0100" y="1023628"/>
            <a:ext cx="238125" cy="190500"/>
          </a:xfrm>
          <a:prstGeom prst="rect">
            <a:avLst/>
          </a:prstGeom>
        </p:spPr>
      </p:pic>
      <p:sp>
        <p:nvSpPr>
          <p:cNvPr id="18" name="SK-9-text-17"/>
          <p:cNvSpPr/>
          <p:nvPr/>
        </p:nvSpPr>
        <p:spPr>
          <a:xfrm>
            <a:off x="800100" y="21492"/>
            <a:ext cx="108966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120" dirty="0">
                <a:solidFill>
                  <a:srgbClr val="D52B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SUBSECRETARÍA DE EDUCACIÓN SUPERIOR</a:t>
            </a:r>
            <a:endParaRPr lang="en-US" sz="1050" dirty="0"/>
          </a:p>
        </p:txBody>
      </p:sp>
      <p:sp>
        <p:nvSpPr>
          <p:cNvPr id="19" name="SK-9-text-18"/>
          <p:cNvSpPr/>
          <p:nvPr/>
        </p:nvSpPr>
        <p:spPr>
          <a:xfrm>
            <a:off x="800100" y="297717"/>
            <a:ext cx="11049000" cy="4342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420"/>
              </a:lnSpc>
              <a:buNone/>
            </a:pPr>
            <a:r>
              <a:rPr lang="en-US" sz="2850" b="1" dirty="0">
                <a:solidFill>
                  <a:schemeClr val="accent5">
                    <a:lumMod val="50000"/>
                  </a:scheme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Valparaíso y Biobío: avances que ya orientan el modelo nacional</a:t>
            </a:r>
            <a:endParaRPr lang="en-US" sz="285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2" name="SK-9-text-21"/>
          <p:cNvSpPr/>
          <p:nvPr/>
        </p:nvSpPr>
        <p:spPr>
          <a:xfrm>
            <a:off x="1117401" y="958088"/>
            <a:ext cx="4830961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 err="1">
                <a:solidFill>
                  <a:srgbClr val="0033A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Evidencia</a:t>
            </a:r>
            <a:r>
              <a:rPr lang="en-US" sz="1500" b="1" dirty="0">
                <a:solidFill>
                  <a:srgbClr val="0033A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territorial</a:t>
            </a:r>
            <a:endParaRPr lang="en-US" sz="1500" dirty="0"/>
          </a:p>
        </p:txBody>
      </p:sp>
      <p:sp>
        <p:nvSpPr>
          <p:cNvPr id="23" name="SK-9-text-22"/>
          <p:cNvSpPr/>
          <p:nvPr/>
        </p:nvSpPr>
        <p:spPr>
          <a:xfrm>
            <a:off x="879106" y="1214128"/>
            <a:ext cx="10890861" cy="8483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4A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Valparaíso acredita avances en </a:t>
            </a:r>
            <a:r>
              <a:rPr lang="en-US" sz="1125" b="1" dirty="0">
                <a:solidFill>
                  <a:srgbClr val="4A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instalación, </a:t>
            </a:r>
            <a:r>
              <a:rPr lang="en-US" sz="1125" b="1" dirty="0" err="1">
                <a:solidFill>
                  <a:srgbClr val="4A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diagnóstico</a:t>
            </a:r>
            <a:r>
              <a:rPr lang="en-US" sz="1125" b="1" dirty="0">
                <a:solidFill>
                  <a:srgbClr val="4A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y diseño</a:t>
            </a:r>
            <a:r>
              <a:rPr lang="en-US" sz="1125" dirty="0">
                <a:solidFill>
                  <a:srgbClr val="4A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 </a:t>
            </a:r>
          </a:p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4A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Biobío cuenta con un Consejo implementado, </a:t>
            </a:r>
            <a:r>
              <a:rPr lang="en-US" sz="1125" dirty="0" err="1">
                <a:solidFill>
                  <a:srgbClr val="4A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está</a:t>
            </a:r>
            <a:r>
              <a:rPr lang="en-US" sz="1125" dirty="0">
                <a:solidFill>
                  <a:srgbClr val="4A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125" dirty="0" err="1">
                <a:solidFill>
                  <a:srgbClr val="4A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implementando</a:t>
            </a:r>
            <a:r>
              <a:rPr lang="en-US" sz="1125" dirty="0">
                <a:solidFill>
                  <a:srgbClr val="4A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125" dirty="0" err="1">
                <a:solidFill>
                  <a:srgbClr val="4A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avances</a:t>
            </a:r>
            <a:r>
              <a:rPr lang="en-US" sz="1125" dirty="0">
                <a:solidFill>
                  <a:srgbClr val="4A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125" dirty="0" err="1">
                <a:solidFill>
                  <a:srgbClr val="4A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</a:t>
            </a:r>
            <a:r>
              <a:rPr lang="en-US" sz="1125" dirty="0">
                <a:solidFill>
                  <a:srgbClr val="4A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la </a:t>
            </a:r>
            <a:r>
              <a:rPr lang="en-US" sz="1125" dirty="0" err="1">
                <a:solidFill>
                  <a:srgbClr val="4A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conformación</a:t>
            </a:r>
            <a:r>
              <a:rPr lang="en-US" sz="1125" dirty="0">
                <a:solidFill>
                  <a:srgbClr val="4A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 las </a:t>
            </a:r>
            <a:r>
              <a:rPr lang="en-US" sz="1125" dirty="0" err="1">
                <a:solidFill>
                  <a:srgbClr val="4A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comisiones</a:t>
            </a:r>
            <a:r>
              <a:rPr lang="en-US" sz="1125" dirty="0">
                <a:solidFill>
                  <a:srgbClr val="4A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y </a:t>
            </a:r>
            <a:r>
              <a:rPr lang="en-US" sz="1125" dirty="0" err="1">
                <a:solidFill>
                  <a:srgbClr val="4A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subcomisones</a:t>
            </a:r>
            <a:endParaRPr lang="en-US" sz="1125" dirty="0"/>
          </a:p>
        </p:txBody>
      </p:sp>
      <p:pic>
        <p:nvPicPr>
          <p:cNvPr id="39" name="SK-6-img-25" descr="preencoded.png">
            <a:extLst>
              <a:ext uri="{FF2B5EF4-FFF2-40B4-BE49-F238E27FC236}">
                <a16:creationId xmlns:a16="http://schemas.microsoft.com/office/drawing/2014/main" id="{C7B90F6A-9BE1-1B7C-6335-FA207930DAF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6819900"/>
            <a:ext cx="12192000" cy="38100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2C2268AC-1C7A-5796-8774-E6CAF246FA00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2309" t="24947" r="4786" b="18148"/>
          <a:stretch>
            <a:fillRect/>
          </a:stretch>
        </p:blipFill>
        <p:spPr>
          <a:xfrm>
            <a:off x="571500" y="2127324"/>
            <a:ext cx="5445430" cy="2689381"/>
          </a:xfrm>
          <a:prstGeom prst="rect">
            <a:avLst/>
          </a:prstGeom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B6EC0715-3698-8C3A-F510-DC3C66805D64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26538" t="17027" r="18782" b="3474"/>
          <a:stretch>
            <a:fillRect/>
          </a:stretch>
        </p:blipFill>
        <p:spPr>
          <a:xfrm>
            <a:off x="6175072" y="2125369"/>
            <a:ext cx="5751205" cy="4653313"/>
          </a:xfrm>
          <a:prstGeom prst="rect">
            <a:avLst/>
          </a:prstGeom>
        </p:spPr>
      </p:pic>
      <p:pic>
        <p:nvPicPr>
          <p:cNvPr id="45" name="Imagen 44">
            <a:extLst>
              <a:ext uri="{FF2B5EF4-FFF2-40B4-BE49-F238E27FC236}">
                <a16:creationId xmlns:a16="http://schemas.microsoft.com/office/drawing/2014/main" id="{4697B08B-E63E-D452-3EB7-EB930AFB855D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3842" b="2525"/>
          <a:stretch>
            <a:fillRect/>
          </a:stretch>
        </p:blipFill>
        <p:spPr>
          <a:xfrm>
            <a:off x="571500" y="4290646"/>
            <a:ext cx="5445430" cy="248138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B22904C-EE1C-5C6C-EE81-757E10B72B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9-img-1" descr="preencoded.png">
            <a:extLst>
              <a:ext uri="{FF2B5EF4-FFF2-40B4-BE49-F238E27FC236}">
                <a16:creationId xmlns:a16="http://schemas.microsoft.com/office/drawing/2014/main" id="{3DE5B128-1F69-23EE-FACD-A333AA141C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9-img-2" descr="preencoded.png">
            <a:extLst>
              <a:ext uri="{FF2B5EF4-FFF2-40B4-BE49-F238E27FC236}">
                <a16:creationId xmlns:a16="http://schemas.microsoft.com/office/drawing/2014/main" id="{DF4DEB0C-F5CE-16EE-DBF5-12C4C10989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9-img-3" descr="preencoded.png">
            <a:extLst>
              <a:ext uri="{FF2B5EF4-FFF2-40B4-BE49-F238E27FC236}">
                <a16:creationId xmlns:a16="http://schemas.microsoft.com/office/drawing/2014/main" id="{2C45BD70-570A-FB88-EBD7-1735CB7F84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81000"/>
            <a:ext cx="11049000" cy="710505"/>
          </a:xfrm>
          <a:prstGeom prst="rect">
            <a:avLst/>
          </a:prstGeom>
        </p:spPr>
      </p:pic>
      <p:pic>
        <p:nvPicPr>
          <p:cNvPr id="8" name="SK-9-img-7" descr="preencoded.png">
            <a:extLst>
              <a:ext uri="{FF2B5EF4-FFF2-40B4-BE49-F238E27FC236}">
                <a16:creationId xmlns:a16="http://schemas.microsoft.com/office/drawing/2014/main" id="{F205908B-4FE8-F429-BFFE-D094B02102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1210568"/>
            <a:ext cx="11049000" cy="1305304"/>
          </a:xfrm>
          <a:prstGeom prst="rect">
            <a:avLst/>
          </a:prstGeom>
        </p:spPr>
      </p:pic>
      <p:pic>
        <p:nvPicPr>
          <p:cNvPr id="9" name="SK-9-img-8" descr="preencoded.png">
            <a:extLst>
              <a:ext uri="{FF2B5EF4-FFF2-40B4-BE49-F238E27FC236}">
                <a16:creationId xmlns:a16="http://schemas.microsoft.com/office/drawing/2014/main" id="{501D1F0D-068F-E25B-B814-0FBC99CCB5C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0100" y="1350473"/>
            <a:ext cx="238125" cy="190500"/>
          </a:xfrm>
          <a:prstGeom prst="rect">
            <a:avLst/>
          </a:prstGeom>
        </p:spPr>
      </p:pic>
      <p:pic>
        <p:nvPicPr>
          <p:cNvPr id="10" name="SK-9-img-9" descr="preencoded.png">
            <a:extLst>
              <a:ext uri="{FF2B5EF4-FFF2-40B4-BE49-F238E27FC236}">
                <a16:creationId xmlns:a16="http://schemas.microsoft.com/office/drawing/2014/main" id="{32C029C7-0B49-9519-8748-3259B53FE53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03864" y="2940782"/>
            <a:ext cx="4745236" cy="657225"/>
          </a:xfrm>
          <a:prstGeom prst="rect">
            <a:avLst/>
          </a:prstGeom>
        </p:spPr>
      </p:pic>
      <p:pic>
        <p:nvPicPr>
          <p:cNvPr id="11" name="SK-9-img-10" descr="preencoded.png">
            <a:extLst>
              <a:ext uri="{FF2B5EF4-FFF2-40B4-BE49-F238E27FC236}">
                <a16:creationId xmlns:a16="http://schemas.microsoft.com/office/drawing/2014/main" id="{5B83A2E6-CD6C-274A-14E5-34A0A6CC9AD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87262" y="3124200"/>
            <a:ext cx="203002" cy="304800"/>
          </a:xfrm>
          <a:prstGeom prst="rect">
            <a:avLst/>
          </a:prstGeom>
        </p:spPr>
      </p:pic>
      <p:pic>
        <p:nvPicPr>
          <p:cNvPr id="17" name="SK-9-img-16" descr="preencoded.png">
            <a:extLst>
              <a:ext uri="{FF2B5EF4-FFF2-40B4-BE49-F238E27FC236}">
                <a16:creationId xmlns:a16="http://schemas.microsoft.com/office/drawing/2014/main" id="{9CA967A1-226F-57B2-D1BC-3C401998AD9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20574" y="6027669"/>
            <a:ext cx="166688" cy="137220"/>
          </a:xfrm>
          <a:prstGeom prst="rect">
            <a:avLst/>
          </a:prstGeom>
        </p:spPr>
      </p:pic>
      <p:sp>
        <p:nvSpPr>
          <p:cNvPr id="18" name="SK-9-text-17">
            <a:extLst>
              <a:ext uri="{FF2B5EF4-FFF2-40B4-BE49-F238E27FC236}">
                <a16:creationId xmlns:a16="http://schemas.microsoft.com/office/drawing/2014/main" id="{F86CD635-A266-1A8A-089A-3F4F3B210FC2}"/>
              </a:ext>
            </a:extLst>
          </p:cNvPr>
          <p:cNvSpPr/>
          <p:nvPr/>
        </p:nvSpPr>
        <p:spPr>
          <a:xfrm>
            <a:off x="800100" y="381000"/>
            <a:ext cx="108966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s-CL" sz="1050" b="1" kern="0" spc="120" noProof="0" dirty="0">
                <a:solidFill>
                  <a:srgbClr val="D52B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SUBSECRETARÍA DE EDUCACIÓN SUPERIOR</a:t>
            </a:r>
            <a:endParaRPr lang="es-CL" sz="1050" noProof="0" dirty="0"/>
          </a:p>
        </p:txBody>
      </p:sp>
      <p:sp>
        <p:nvSpPr>
          <p:cNvPr id="19" name="SK-9-text-18">
            <a:extLst>
              <a:ext uri="{FF2B5EF4-FFF2-40B4-BE49-F238E27FC236}">
                <a16:creationId xmlns:a16="http://schemas.microsoft.com/office/drawing/2014/main" id="{6358C07B-8E00-E28B-681E-DFBF1E339339}"/>
              </a:ext>
            </a:extLst>
          </p:cNvPr>
          <p:cNvSpPr/>
          <p:nvPr/>
        </p:nvSpPr>
        <p:spPr>
          <a:xfrm>
            <a:off x="800100" y="657225"/>
            <a:ext cx="11049000" cy="4342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420"/>
              </a:lnSpc>
              <a:buNone/>
            </a:pPr>
            <a:r>
              <a:rPr lang="es-CL" sz="2850" b="1" noProof="0" dirty="0">
                <a:solidFill>
                  <a:schemeClr val="accent5">
                    <a:lumMod val="50000"/>
                  </a:scheme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Valparaíso: avances que ya orientan el modelo nacional</a:t>
            </a:r>
            <a:endParaRPr lang="es-CL" sz="2850" noProof="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2" name="SK-9-text-21">
            <a:extLst>
              <a:ext uri="{FF2B5EF4-FFF2-40B4-BE49-F238E27FC236}">
                <a16:creationId xmlns:a16="http://schemas.microsoft.com/office/drawing/2014/main" id="{763C729A-F520-46E8-7CAE-DA892E3506F7}"/>
              </a:ext>
            </a:extLst>
          </p:cNvPr>
          <p:cNvSpPr/>
          <p:nvPr/>
        </p:nvSpPr>
        <p:spPr>
          <a:xfrm>
            <a:off x="1117401" y="1296887"/>
            <a:ext cx="4830961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s-CL" sz="1500" b="1" noProof="0" dirty="0">
                <a:solidFill>
                  <a:srgbClr val="0033A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Evidencia territorial</a:t>
            </a:r>
            <a:endParaRPr lang="es-CL" sz="1500" noProof="0" dirty="0"/>
          </a:p>
        </p:txBody>
      </p:sp>
      <p:sp>
        <p:nvSpPr>
          <p:cNvPr id="24" name="SK-9-text-23">
            <a:extLst>
              <a:ext uri="{FF2B5EF4-FFF2-40B4-BE49-F238E27FC236}">
                <a16:creationId xmlns:a16="http://schemas.microsoft.com/office/drawing/2014/main" id="{DF317065-715D-3B30-3134-FEEDA14D59C7}"/>
              </a:ext>
            </a:extLst>
          </p:cNvPr>
          <p:cNvSpPr/>
          <p:nvPr/>
        </p:nvSpPr>
        <p:spPr>
          <a:xfrm>
            <a:off x="800100" y="1638680"/>
            <a:ext cx="8799146" cy="5429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s-CL" sz="1400" b="1" kern="0" spc="60" noProof="0" dirty="0">
                <a:solidFill>
                  <a:srgbClr val="D52B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AVANCES MESA DE FOMENTO A LA INNOVACIÓN, EMPRENDIMIENTO E INVESTIGACIÓN APLICADAEN VALPARAÍSO</a:t>
            </a:r>
            <a:endParaRPr lang="es-CL" sz="1400" noProof="0" dirty="0"/>
          </a:p>
        </p:txBody>
      </p:sp>
      <p:sp>
        <p:nvSpPr>
          <p:cNvPr id="25" name="SK-9-text-24">
            <a:extLst>
              <a:ext uri="{FF2B5EF4-FFF2-40B4-BE49-F238E27FC236}">
                <a16:creationId xmlns:a16="http://schemas.microsoft.com/office/drawing/2014/main" id="{989A102B-3D81-983B-D7B6-9A84B7697403}"/>
              </a:ext>
            </a:extLst>
          </p:cNvPr>
          <p:cNvSpPr/>
          <p:nvPr/>
        </p:nvSpPr>
        <p:spPr>
          <a:xfrm>
            <a:off x="7234057" y="3113867"/>
            <a:ext cx="203002" cy="304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s-CL" sz="975" b="1" noProof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</a:t>
            </a:r>
            <a:endParaRPr lang="es-CL" sz="975" noProof="0" dirty="0"/>
          </a:p>
        </p:txBody>
      </p:sp>
      <p:sp>
        <p:nvSpPr>
          <p:cNvPr id="26" name="SK-9-text-25">
            <a:extLst>
              <a:ext uri="{FF2B5EF4-FFF2-40B4-BE49-F238E27FC236}">
                <a16:creationId xmlns:a16="http://schemas.microsoft.com/office/drawing/2014/main" id="{B4E28B44-A0F6-6C9F-EDB1-FFDEEEE82BD3}"/>
              </a:ext>
            </a:extLst>
          </p:cNvPr>
          <p:cNvSpPr/>
          <p:nvPr/>
        </p:nvSpPr>
        <p:spPr>
          <a:xfrm>
            <a:off x="7493104" y="3022178"/>
            <a:ext cx="4161234" cy="5429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s-CL" sz="900" b="1" noProof="0" dirty="0">
                <a:solidFill>
                  <a:srgbClr val="6C75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Innovación · Instalación y Diseño, 11 participantes confirmados e invitado referentes del ecosistema, ecosistema mapeado y metodología estructurada; productos finales aún por desarrollar. 7 Proyectos regionales</a:t>
            </a:r>
            <a:endParaRPr lang="es-CL" sz="1050" noProof="0" dirty="0"/>
          </a:p>
        </p:txBody>
      </p:sp>
      <p:sp>
        <p:nvSpPr>
          <p:cNvPr id="29" name="SK-9-text-28">
            <a:extLst>
              <a:ext uri="{FF2B5EF4-FFF2-40B4-BE49-F238E27FC236}">
                <a16:creationId xmlns:a16="http://schemas.microsoft.com/office/drawing/2014/main" id="{AF39D8B2-5B33-5445-1098-59023D0D1989}"/>
              </a:ext>
            </a:extLst>
          </p:cNvPr>
          <p:cNvSpPr/>
          <p:nvPr/>
        </p:nvSpPr>
        <p:spPr>
          <a:xfrm>
            <a:off x="7001024" y="5128766"/>
            <a:ext cx="571500" cy="304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s-CL" sz="975" b="1" noProof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lang="es-CL" sz="975" noProof="0" dirty="0"/>
          </a:p>
        </p:txBody>
      </p:sp>
      <p:pic>
        <p:nvPicPr>
          <p:cNvPr id="6" name="SK-6-img-25" descr="preencoded.png">
            <a:extLst>
              <a:ext uri="{FF2B5EF4-FFF2-40B4-BE49-F238E27FC236}">
                <a16:creationId xmlns:a16="http://schemas.microsoft.com/office/drawing/2014/main" id="{4C7B049B-9D59-F676-B109-EEE174811C9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6819900"/>
            <a:ext cx="12192000" cy="3810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E9A933D-1715-D8DF-B1AC-D328EC352DF2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2027" t="2164" r="677"/>
          <a:stretch>
            <a:fillRect/>
          </a:stretch>
        </p:blipFill>
        <p:spPr>
          <a:xfrm>
            <a:off x="513246" y="2454294"/>
            <a:ext cx="6460533" cy="4241133"/>
          </a:xfrm>
          <a:prstGeom prst="rect">
            <a:avLst/>
          </a:prstGeom>
        </p:spPr>
      </p:pic>
      <p:pic>
        <p:nvPicPr>
          <p:cNvPr id="14" name="SK-9-img-15" descr="preencoded.png">
            <a:extLst>
              <a:ext uri="{FF2B5EF4-FFF2-40B4-BE49-F238E27FC236}">
                <a16:creationId xmlns:a16="http://schemas.microsoft.com/office/drawing/2014/main" id="{882525EA-86A1-A021-DCFA-80E68357E53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103864" y="4030882"/>
            <a:ext cx="4745236" cy="674191"/>
          </a:xfrm>
          <a:prstGeom prst="rect">
            <a:avLst/>
          </a:prstGeom>
        </p:spPr>
      </p:pic>
      <p:pic>
        <p:nvPicPr>
          <p:cNvPr id="16" name="SK-9-img-16" descr="preencoded.png">
            <a:extLst>
              <a:ext uri="{FF2B5EF4-FFF2-40B4-BE49-F238E27FC236}">
                <a16:creationId xmlns:a16="http://schemas.microsoft.com/office/drawing/2014/main" id="{451A8E70-BA1A-D03B-7B20-373DCE92DBD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18164" y="4118465"/>
            <a:ext cx="166688" cy="137220"/>
          </a:xfrm>
          <a:prstGeom prst="rect">
            <a:avLst/>
          </a:prstGeom>
        </p:spPr>
      </p:pic>
      <p:sp>
        <p:nvSpPr>
          <p:cNvPr id="21" name="SK-9-text-30">
            <a:extLst>
              <a:ext uri="{FF2B5EF4-FFF2-40B4-BE49-F238E27FC236}">
                <a16:creationId xmlns:a16="http://schemas.microsoft.com/office/drawing/2014/main" id="{719E8559-0D76-6140-0778-3697920CF939}"/>
              </a:ext>
            </a:extLst>
          </p:cNvPr>
          <p:cNvSpPr/>
          <p:nvPr/>
        </p:nvSpPr>
        <p:spPr>
          <a:xfrm>
            <a:off x="7390264" y="4030882"/>
            <a:ext cx="4395336" cy="67419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70"/>
              </a:lnSpc>
              <a:buNone/>
            </a:pPr>
            <a:r>
              <a:rPr lang="es-CL" sz="1050" noProof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Colaboración que transforma, conocimiento que impulsa, territorio que innova. Un espacio de articulación para fortalecer el ecosistema de innovación desde la formación técnica y profesional</a:t>
            </a:r>
            <a:endParaRPr lang="es-CL" sz="1050" noProof="0" dirty="0"/>
          </a:p>
        </p:txBody>
      </p:sp>
    </p:spTree>
    <p:extLst>
      <p:ext uri="{BB962C8B-B14F-4D97-AF65-F5344CB8AC3E}">
        <p14:creationId xmlns:p14="http://schemas.microsoft.com/office/powerpoint/2010/main" val="6748147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190E657-8B18-FA73-9E37-5FCC392DDE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9-img-1" descr="preencoded.png">
            <a:extLst>
              <a:ext uri="{FF2B5EF4-FFF2-40B4-BE49-F238E27FC236}">
                <a16:creationId xmlns:a16="http://schemas.microsoft.com/office/drawing/2014/main" id="{67E2927C-ABD0-87FB-C2A6-0829788861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9-img-2" descr="preencoded.png">
            <a:extLst>
              <a:ext uri="{FF2B5EF4-FFF2-40B4-BE49-F238E27FC236}">
                <a16:creationId xmlns:a16="http://schemas.microsoft.com/office/drawing/2014/main" id="{44DB0B2F-EB06-4BA0-9CB8-D243299A7F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9-img-3" descr="preencoded.png">
            <a:extLst>
              <a:ext uri="{FF2B5EF4-FFF2-40B4-BE49-F238E27FC236}">
                <a16:creationId xmlns:a16="http://schemas.microsoft.com/office/drawing/2014/main" id="{B781F7CC-6A11-5C88-BC0F-5B315817CB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81000"/>
            <a:ext cx="11049000" cy="710505"/>
          </a:xfrm>
          <a:prstGeom prst="rect">
            <a:avLst/>
          </a:prstGeom>
        </p:spPr>
      </p:pic>
      <p:pic>
        <p:nvPicPr>
          <p:cNvPr id="12" name="SK-9-img-11" descr="preencoded.png">
            <a:extLst>
              <a:ext uri="{FF2B5EF4-FFF2-40B4-BE49-F238E27FC236}">
                <a16:creationId xmlns:a16="http://schemas.microsoft.com/office/drawing/2014/main" id="{4F62B300-1775-C94B-6216-F33336A9A1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75264" y="2968570"/>
            <a:ext cx="5011936" cy="657225"/>
          </a:xfrm>
          <a:prstGeom prst="rect">
            <a:avLst/>
          </a:prstGeom>
        </p:spPr>
      </p:pic>
      <p:pic>
        <p:nvPicPr>
          <p:cNvPr id="13" name="SK-9-img-12" descr="preencoded.png">
            <a:extLst>
              <a:ext uri="{FF2B5EF4-FFF2-40B4-BE49-F238E27FC236}">
                <a16:creationId xmlns:a16="http://schemas.microsoft.com/office/drawing/2014/main" id="{F7918620-2F73-1275-E945-FD263BF396E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90532" y="3157630"/>
            <a:ext cx="198686" cy="304800"/>
          </a:xfrm>
          <a:prstGeom prst="rect">
            <a:avLst/>
          </a:prstGeom>
        </p:spPr>
      </p:pic>
      <p:sp>
        <p:nvSpPr>
          <p:cNvPr id="18" name="SK-9-text-17">
            <a:extLst>
              <a:ext uri="{FF2B5EF4-FFF2-40B4-BE49-F238E27FC236}">
                <a16:creationId xmlns:a16="http://schemas.microsoft.com/office/drawing/2014/main" id="{4BEB06F4-6CC1-381B-0D80-2B51F5D4A052}"/>
              </a:ext>
            </a:extLst>
          </p:cNvPr>
          <p:cNvSpPr/>
          <p:nvPr/>
        </p:nvSpPr>
        <p:spPr>
          <a:xfrm>
            <a:off x="800100" y="381000"/>
            <a:ext cx="108966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120" dirty="0">
                <a:solidFill>
                  <a:srgbClr val="D52B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SUBSECRETARÍA DE EDUCACIÓN SUPERIOR</a:t>
            </a:r>
            <a:endParaRPr lang="en-US" sz="1050" dirty="0"/>
          </a:p>
        </p:txBody>
      </p:sp>
      <p:sp>
        <p:nvSpPr>
          <p:cNvPr id="19" name="SK-9-text-18">
            <a:extLst>
              <a:ext uri="{FF2B5EF4-FFF2-40B4-BE49-F238E27FC236}">
                <a16:creationId xmlns:a16="http://schemas.microsoft.com/office/drawing/2014/main" id="{74867D69-09C1-C439-8783-D029DA483674}"/>
              </a:ext>
            </a:extLst>
          </p:cNvPr>
          <p:cNvSpPr/>
          <p:nvPr/>
        </p:nvSpPr>
        <p:spPr>
          <a:xfrm>
            <a:off x="800100" y="657225"/>
            <a:ext cx="11391900" cy="4342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420"/>
              </a:lnSpc>
              <a:buNone/>
            </a:pPr>
            <a:r>
              <a:rPr lang="en-US" sz="2850" b="1" dirty="0">
                <a:solidFill>
                  <a:schemeClr val="accent5">
                    <a:lumMod val="50000"/>
                  </a:scheme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Valparaíso: avances que ya orientan el modelo nacional</a:t>
            </a:r>
            <a:endParaRPr lang="en-US" sz="285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7" name="SK-9-text-26">
            <a:extLst>
              <a:ext uri="{FF2B5EF4-FFF2-40B4-BE49-F238E27FC236}">
                <a16:creationId xmlns:a16="http://schemas.microsoft.com/office/drawing/2014/main" id="{D9CCFD38-DB78-975F-385E-75F829A4B575}"/>
              </a:ext>
            </a:extLst>
          </p:cNvPr>
          <p:cNvSpPr/>
          <p:nvPr/>
        </p:nvSpPr>
        <p:spPr>
          <a:xfrm>
            <a:off x="7007870" y="3168332"/>
            <a:ext cx="218646" cy="304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en-US" sz="975" dirty="0"/>
          </a:p>
        </p:txBody>
      </p:sp>
      <p:sp>
        <p:nvSpPr>
          <p:cNvPr id="28" name="SK-9-text-27">
            <a:extLst>
              <a:ext uri="{FF2B5EF4-FFF2-40B4-BE49-F238E27FC236}">
                <a16:creationId xmlns:a16="http://schemas.microsoft.com/office/drawing/2014/main" id="{90E64236-652E-0747-4905-F8940C264F4D}"/>
              </a:ext>
            </a:extLst>
          </p:cNvPr>
          <p:cNvSpPr/>
          <p:nvPr/>
        </p:nvSpPr>
        <p:spPr>
          <a:xfrm>
            <a:off x="7321145" y="3035578"/>
            <a:ext cx="4466059" cy="5429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6C75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Estado–Empresa · Diagnóstico Avanzado, Mapa productivo-territorial, actores e instrumentos levantados; priorizaciones e indicadores pendientes de validación.</a:t>
            </a:r>
            <a:endParaRPr lang="en-US" sz="1050" dirty="0"/>
          </a:p>
        </p:txBody>
      </p:sp>
      <p:pic>
        <p:nvPicPr>
          <p:cNvPr id="35" name="Imagen 34">
            <a:extLst>
              <a:ext uri="{FF2B5EF4-FFF2-40B4-BE49-F238E27FC236}">
                <a16:creationId xmlns:a16="http://schemas.microsoft.com/office/drawing/2014/main" id="{35553618-CCBC-93A8-C158-66B9E6549E91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413"/>
          <a:stretch>
            <a:fillRect/>
          </a:stretch>
        </p:blipFill>
        <p:spPr>
          <a:xfrm>
            <a:off x="500185" y="2526993"/>
            <a:ext cx="6280450" cy="3554742"/>
          </a:xfrm>
          <a:prstGeom prst="rect">
            <a:avLst/>
          </a:prstGeom>
        </p:spPr>
      </p:pic>
      <p:pic>
        <p:nvPicPr>
          <p:cNvPr id="7" name="SK-9-img-7" descr="preencoded.png">
            <a:extLst>
              <a:ext uri="{FF2B5EF4-FFF2-40B4-BE49-F238E27FC236}">
                <a16:creationId xmlns:a16="http://schemas.microsoft.com/office/drawing/2014/main" id="{37C77977-14D3-63AA-F7F3-62A0CA6DD9E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" y="1214409"/>
            <a:ext cx="11049000" cy="1055883"/>
          </a:xfrm>
          <a:prstGeom prst="rect">
            <a:avLst/>
          </a:prstGeom>
        </p:spPr>
      </p:pic>
      <p:pic>
        <p:nvPicPr>
          <p:cNvPr id="21" name="SK-9-img-8" descr="preencoded.png">
            <a:extLst>
              <a:ext uri="{FF2B5EF4-FFF2-40B4-BE49-F238E27FC236}">
                <a16:creationId xmlns:a16="http://schemas.microsoft.com/office/drawing/2014/main" id="{C5D5923C-3B22-7AE5-2E19-611B56FA065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0100" y="1350473"/>
            <a:ext cx="238125" cy="190500"/>
          </a:xfrm>
          <a:prstGeom prst="rect">
            <a:avLst/>
          </a:prstGeom>
        </p:spPr>
      </p:pic>
      <p:sp>
        <p:nvSpPr>
          <p:cNvPr id="34" name="SK-9-text-21">
            <a:extLst>
              <a:ext uri="{FF2B5EF4-FFF2-40B4-BE49-F238E27FC236}">
                <a16:creationId xmlns:a16="http://schemas.microsoft.com/office/drawing/2014/main" id="{3BEE9079-C88D-E081-5CEB-A4B10F50A8F8}"/>
              </a:ext>
            </a:extLst>
          </p:cNvPr>
          <p:cNvSpPr/>
          <p:nvPr/>
        </p:nvSpPr>
        <p:spPr>
          <a:xfrm>
            <a:off x="1117401" y="1296887"/>
            <a:ext cx="4830961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 err="1">
                <a:solidFill>
                  <a:srgbClr val="0033A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Evidencia</a:t>
            </a:r>
            <a:r>
              <a:rPr lang="en-US" sz="1500" b="1" dirty="0">
                <a:solidFill>
                  <a:srgbClr val="0033A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territorial</a:t>
            </a:r>
            <a:endParaRPr lang="en-US" sz="1500" dirty="0"/>
          </a:p>
        </p:txBody>
      </p:sp>
      <p:sp>
        <p:nvSpPr>
          <p:cNvPr id="37" name="SK-9-text-23">
            <a:extLst>
              <a:ext uri="{FF2B5EF4-FFF2-40B4-BE49-F238E27FC236}">
                <a16:creationId xmlns:a16="http://schemas.microsoft.com/office/drawing/2014/main" id="{6FA8EFE1-E6ED-2FC9-7667-384530BBF7A2}"/>
              </a:ext>
            </a:extLst>
          </p:cNvPr>
          <p:cNvSpPr/>
          <p:nvPr/>
        </p:nvSpPr>
        <p:spPr>
          <a:xfrm>
            <a:off x="800100" y="1638680"/>
            <a:ext cx="8799146" cy="5429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400" b="1" kern="0" spc="60" dirty="0">
                <a:solidFill>
                  <a:srgbClr val="D52B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AVANCES MESA DE FORTALECIMIENTO DE LA RELACIÓN ESTADO – EMPRESA PRIVADA</a:t>
            </a:r>
            <a:endParaRPr lang="en-US" sz="1400" dirty="0"/>
          </a:p>
        </p:txBody>
      </p:sp>
      <p:pic>
        <p:nvPicPr>
          <p:cNvPr id="39" name="SK-9-img-15" descr="preencoded.png">
            <a:extLst>
              <a:ext uri="{FF2B5EF4-FFF2-40B4-BE49-F238E27FC236}">
                <a16:creationId xmlns:a16="http://schemas.microsoft.com/office/drawing/2014/main" id="{5D472AF9-7FDE-FD2F-DBA5-49E44BD112C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75263" y="4074135"/>
            <a:ext cx="5011937" cy="1303881"/>
          </a:xfrm>
          <a:prstGeom prst="rect">
            <a:avLst/>
          </a:prstGeom>
        </p:spPr>
      </p:pic>
      <p:pic>
        <p:nvPicPr>
          <p:cNvPr id="41" name="SK-9-img-16" descr="preencoded.png">
            <a:extLst>
              <a:ext uri="{FF2B5EF4-FFF2-40B4-BE49-F238E27FC236}">
                <a16:creationId xmlns:a16="http://schemas.microsoft.com/office/drawing/2014/main" id="{28738648-305E-EECC-1DF2-57ECA8374E1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989563" y="4161718"/>
            <a:ext cx="275220" cy="207082"/>
          </a:xfrm>
          <a:prstGeom prst="rect">
            <a:avLst/>
          </a:prstGeom>
        </p:spPr>
      </p:pic>
      <p:sp>
        <p:nvSpPr>
          <p:cNvPr id="43" name="CuadroTexto 42">
            <a:extLst>
              <a:ext uri="{FF2B5EF4-FFF2-40B4-BE49-F238E27FC236}">
                <a16:creationId xmlns:a16="http://schemas.microsoft.com/office/drawing/2014/main" id="{E9959465-3BF9-3E14-1DB0-893FEC43E00D}"/>
              </a:ext>
            </a:extLst>
          </p:cNvPr>
          <p:cNvSpPr txBox="1"/>
          <p:nvPr/>
        </p:nvSpPr>
        <p:spPr>
          <a:xfrm>
            <a:off x="7239821" y="4145943"/>
            <a:ext cx="4547383" cy="11405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lnSpc>
                <a:spcPct val="115000"/>
              </a:lnSpc>
              <a:buNone/>
            </a:pPr>
            <a:r>
              <a:rPr lang="es-CL" sz="1000" b="1" dirty="0">
                <a:solidFill>
                  <a:schemeClr val="bg1"/>
                </a:solidFill>
                <a:latin typeface="Inter" pitchFamily="34" charset="0"/>
              </a:rPr>
              <a:t>El objetivo de esta comisión no es crear una nueva institucionalidad ni duplicar esfuerzos existentes. El propósito es ordenar, conectar y hacer ejecutable la relación entre Gobierno Regional, empresas privadas e Instituciones de Educación Superior Técnico Profesional, poniendo las capacidades formativas de la región al servicio de sus prioridades productivas y de mejores oportunidades de empleo para las personas.</a:t>
            </a:r>
          </a:p>
        </p:txBody>
      </p:sp>
    </p:spTree>
    <p:extLst>
      <p:ext uri="{BB962C8B-B14F-4D97-AF65-F5344CB8AC3E}">
        <p14:creationId xmlns:p14="http://schemas.microsoft.com/office/powerpoint/2010/main" val="28802861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592D14-3B82-EF62-8217-1F73F359CE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9-img-1" descr="preencoded.png">
            <a:extLst>
              <a:ext uri="{FF2B5EF4-FFF2-40B4-BE49-F238E27FC236}">
                <a16:creationId xmlns:a16="http://schemas.microsoft.com/office/drawing/2014/main" id="{1679B696-904C-71DA-6BC3-E05BF0538D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9-img-2" descr="preencoded.png">
            <a:extLst>
              <a:ext uri="{FF2B5EF4-FFF2-40B4-BE49-F238E27FC236}">
                <a16:creationId xmlns:a16="http://schemas.microsoft.com/office/drawing/2014/main" id="{68FD2E54-A72C-3177-B134-19B245D6B3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9-img-3" descr="preencoded.png">
            <a:extLst>
              <a:ext uri="{FF2B5EF4-FFF2-40B4-BE49-F238E27FC236}">
                <a16:creationId xmlns:a16="http://schemas.microsoft.com/office/drawing/2014/main" id="{0B285160-1A1B-F90E-430F-50456F048B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81000"/>
            <a:ext cx="11049000" cy="710505"/>
          </a:xfrm>
          <a:prstGeom prst="rect">
            <a:avLst/>
          </a:prstGeom>
        </p:spPr>
      </p:pic>
      <p:pic>
        <p:nvPicPr>
          <p:cNvPr id="14" name="SK-9-img-13" descr="preencoded.png">
            <a:extLst>
              <a:ext uri="{FF2B5EF4-FFF2-40B4-BE49-F238E27FC236}">
                <a16:creationId xmlns:a16="http://schemas.microsoft.com/office/drawing/2014/main" id="{CFF685B6-CC20-A08F-4A97-659B529AB5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75264" y="2920555"/>
            <a:ext cx="4745236" cy="657225"/>
          </a:xfrm>
          <a:prstGeom prst="rect">
            <a:avLst/>
          </a:prstGeom>
        </p:spPr>
      </p:pic>
      <p:pic>
        <p:nvPicPr>
          <p:cNvPr id="15" name="SK-9-img-14" descr="preencoded.png">
            <a:extLst>
              <a:ext uri="{FF2B5EF4-FFF2-40B4-BE49-F238E27FC236}">
                <a16:creationId xmlns:a16="http://schemas.microsoft.com/office/drawing/2014/main" id="{0E6B6329-9292-603B-B34E-72B1EA2E021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01024" y="3096767"/>
            <a:ext cx="184993" cy="304800"/>
          </a:xfrm>
          <a:prstGeom prst="rect">
            <a:avLst/>
          </a:prstGeom>
        </p:spPr>
      </p:pic>
      <p:pic>
        <p:nvPicPr>
          <p:cNvPr id="16" name="SK-9-img-15" descr="preencoded.png">
            <a:extLst>
              <a:ext uri="{FF2B5EF4-FFF2-40B4-BE49-F238E27FC236}">
                <a16:creationId xmlns:a16="http://schemas.microsoft.com/office/drawing/2014/main" id="{680677AA-F452-C23D-04CD-7CFB97A12D3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75264" y="4872200"/>
            <a:ext cx="4745236" cy="674191"/>
          </a:xfrm>
          <a:prstGeom prst="rect">
            <a:avLst/>
          </a:prstGeom>
        </p:spPr>
      </p:pic>
      <p:pic>
        <p:nvPicPr>
          <p:cNvPr id="17" name="SK-9-img-16" descr="preencoded.png">
            <a:extLst>
              <a:ext uri="{FF2B5EF4-FFF2-40B4-BE49-F238E27FC236}">
                <a16:creationId xmlns:a16="http://schemas.microsoft.com/office/drawing/2014/main" id="{13FBC504-852B-92C4-05D3-855C3FD823D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89564" y="4959783"/>
            <a:ext cx="166688" cy="137220"/>
          </a:xfrm>
          <a:prstGeom prst="rect">
            <a:avLst/>
          </a:prstGeom>
        </p:spPr>
      </p:pic>
      <p:sp>
        <p:nvSpPr>
          <p:cNvPr id="18" name="SK-9-text-17">
            <a:extLst>
              <a:ext uri="{FF2B5EF4-FFF2-40B4-BE49-F238E27FC236}">
                <a16:creationId xmlns:a16="http://schemas.microsoft.com/office/drawing/2014/main" id="{65DC14B3-3E0F-436E-A2E3-50D5434A3AFB}"/>
              </a:ext>
            </a:extLst>
          </p:cNvPr>
          <p:cNvSpPr/>
          <p:nvPr/>
        </p:nvSpPr>
        <p:spPr>
          <a:xfrm>
            <a:off x="800100" y="381000"/>
            <a:ext cx="108966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120" dirty="0">
                <a:solidFill>
                  <a:srgbClr val="D52B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SUBSECRETARÍA DE EDUCACIÓN SUPERIOR</a:t>
            </a:r>
            <a:endParaRPr lang="en-US" sz="1050" dirty="0"/>
          </a:p>
        </p:txBody>
      </p:sp>
      <p:sp>
        <p:nvSpPr>
          <p:cNvPr id="19" name="SK-9-text-18">
            <a:extLst>
              <a:ext uri="{FF2B5EF4-FFF2-40B4-BE49-F238E27FC236}">
                <a16:creationId xmlns:a16="http://schemas.microsoft.com/office/drawing/2014/main" id="{C2E82E5D-5451-E37F-AC1C-F14A9474A9B3}"/>
              </a:ext>
            </a:extLst>
          </p:cNvPr>
          <p:cNvSpPr/>
          <p:nvPr/>
        </p:nvSpPr>
        <p:spPr>
          <a:xfrm>
            <a:off x="800100" y="657225"/>
            <a:ext cx="11391900" cy="4342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420"/>
              </a:lnSpc>
              <a:buNone/>
            </a:pPr>
            <a:r>
              <a:rPr lang="en-US" sz="2850" b="1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Valparaíso: avances que ya orientan el modelo nacional</a:t>
            </a:r>
            <a:endParaRPr lang="en-US" sz="2850" dirty="0"/>
          </a:p>
        </p:txBody>
      </p:sp>
      <p:sp>
        <p:nvSpPr>
          <p:cNvPr id="29" name="SK-9-text-28">
            <a:extLst>
              <a:ext uri="{FF2B5EF4-FFF2-40B4-BE49-F238E27FC236}">
                <a16:creationId xmlns:a16="http://schemas.microsoft.com/office/drawing/2014/main" id="{37FE5747-9AB3-DC3D-F0A4-A1785467A8D9}"/>
              </a:ext>
            </a:extLst>
          </p:cNvPr>
          <p:cNvSpPr/>
          <p:nvPr/>
        </p:nvSpPr>
        <p:spPr>
          <a:xfrm>
            <a:off x="7001024" y="3096767"/>
            <a:ext cx="571500" cy="304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lang="en-US" sz="975" dirty="0"/>
          </a:p>
        </p:txBody>
      </p:sp>
      <p:sp>
        <p:nvSpPr>
          <p:cNvPr id="30" name="SK-9-text-29">
            <a:extLst>
              <a:ext uri="{FF2B5EF4-FFF2-40B4-BE49-F238E27FC236}">
                <a16:creationId xmlns:a16="http://schemas.microsoft.com/office/drawing/2014/main" id="{62A54309-1831-A0B8-A6F9-26DFED9C0A44}"/>
              </a:ext>
            </a:extLst>
          </p:cNvPr>
          <p:cNvSpPr/>
          <p:nvPr/>
        </p:nvSpPr>
        <p:spPr>
          <a:xfrm>
            <a:off x="7326957" y="2977705"/>
            <a:ext cx="4179243" cy="5429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6C75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Articulación y Pertinencia · Rutas </a:t>
            </a:r>
            <a:r>
              <a:rPr lang="en-US" sz="900" b="1" dirty="0" err="1">
                <a:solidFill>
                  <a:srgbClr val="6C75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definidas</a:t>
            </a:r>
            <a:r>
              <a:rPr lang="en-US" sz="900" b="1" dirty="0">
                <a:solidFill>
                  <a:srgbClr val="6C75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</a:t>
            </a:r>
            <a:r>
              <a:rPr lang="en-US" sz="900" b="1" dirty="0" err="1">
                <a:solidFill>
                  <a:srgbClr val="6C75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Articulación</a:t>
            </a:r>
            <a:r>
              <a:rPr lang="en-US" sz="900" b="1" dirty="0">
                <a:solidFill>
                  <a:srgbClr val="6C75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acredita alineamiento y mapeo; </a:t>
            </a:r>
            <a:r>
              <a:rPr lang="en-US" sz="900" b="1" dirty="0" err="1">
                <a:solidFill>
                  <a:srgbClr val="6C75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Pertinencia</a:t>
            </a:r>
            <a:r>
              <a:rPr lang="en-US" sz="900" b="1" dirty="0">
                <a:solidFill>
                  <a:srgbClr val="6C75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dispone de una hoja de ruta, con instalación pendiente de acreditación.</a:t>
            </a:r>
            <a:endParaRPr lang="en-US" sz="1050" dirty="0"/>
          </a:p>
        </p:txBody>
      </p:sp>
      <p:sp>
        <p:nvSpPr>
          <p:cNvPr id="31" name="SK-9-text-30">
            <a:extLst>
              <a:ext uri="{FF2B5EF4-FFF2-40B4-BE49-F238E27FC236}">
                <a16:creationId xmlns:a16="http://schemas.microsoft.com/office/drawing/2014/main" id="{0F0BEBB1-FC7A-94C7-EBC5-3A43623690DE}"/>
              </a:ext>
            </a:extLst>
          </p:cNvPr>
          <p:cNvSpPr/>
          <p:nvPr/>
        </p:nvSpPr>
        <p:spPr>
          <a:xfrm>
            <a:off x="7232452" y="4872200"/>
            <a:ext cx="4178010" cy="67419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7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050" dirty="0" err="1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Liderando</a:t>
            </a:r>
            <a:r>
              <a:rPr lang="en-US" sz="10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la </a:t>
            </a:r>
            <a:r>
              <a:rPr lang="en-US" sz="1050" dirty="0" err="1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continuidad</a:t>
            </a:r>
            <a:r>
              <a:rPr lang="en-US" sz="10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 </a:t>
            </a:r>
            <a:r>
              <a:rPr lang="en-US" sz="1050" dirty="0" err="1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estudios</a:t>
            </a:r>
            <a:r>
              <a:rPr lang="en-US" sz="10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050" dirty="0" err="1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terrritoriales</a:t>
            </a:r>
            <a:r>
              <a:rPr lang="en-US" sz="10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050" dirty="0" err="1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mediante</a:t>
            </a:r>
            <a:r>
              <a:rPr lang="en-US" sz="10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050" dirty="0" err="1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una</a:t>
            </a:r>
            <a:r>
              <a:rPr lang="en-US" sz="10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vision </a:t>
            </a:r>
            <a:r>
              <a:rPr lang="en-US" sz="1050" dirty="0" err="1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sistémica</a:t>
            </a:r>
            <a:endParaRPr lang="en-US" sz="1050" dirty="0"/>
          </a:p>
        </p:txBody>
      </p:sp>
      <p:pic>
        <p:nvPicPr>
          <p:cNvPr id="7" name="SK-9-img-7" descr="preencoded.png">
            <a:extLst>
              <a:ext uri="{FF2B5EF4-FFF2-40B4-BE49-F238E27FC236}">
                <a16:creationId xmlns:a16="http://schemas.microsoft.com/office/drawing/2014/main" id="{34F6D216-9147-4046-131A-AEB30790FF6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500" y="1214409"/>
            <a:ext cx="11049000" cy="1055883"/>
          </a:xfrm>
          <a:prstGeom prst="rect">
            <a:avLst/>
          </a:prstGeom>
        </p:spPr>
      </p:pic>
      <p:pic>
        <p:nvPicPr>
          <p:cNvPr id="21" name="SK-9-img-8" descr="preencoded.png">
            <a:extLst>
              <a:ext uri="{FF2B5EF4-FFF2-40B4-BE49-F238E27FC236}">
                <a16:creationId xmlns:a16="http://schemas.microsoft.com/office/drawing/2014/main" id="{FBCE6F0A-DA5C-0E77-972D-0327F5A9954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0100" y="1350473"/>
            <a:ext cx="238125" cy="190500"/>
          </a:xfrm>
          <a:prstGeom prst="rect">
            <a:avLst/>
          </a:prstGeom>
        </p:spPr>
      </p:pic>
      <p:sp>
        <p:nvSpPr>
          <p:cNvPr id="34" name="SK-9-text-21">
            <a:extLst>
              <a:ext uri="{FF2B5EF4-FFF2-40B4-BE49-F238E27FC236}">
                <a16:creationId xmlns:a16="http://schemas.microsoft.com/office/drawing/2014/main" id="{DAD5CCEB-A4D0-6F96-8217-A6338D51F62F}"/>
              </a:ext>
            </a:extLst>
          </p:cNvPr>
          <p:cNvSpPr/>
          <p:nvPr/>
        </p:nvSpPr>
        <p:spPr>
          <a:xfrm>
            <a:off x="1117401" y="1296887"/>
            <a:ext cx="4830961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 err="1">
                <a:solidFill>
                  <a:srgbClr val="0033A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Evidencia</a:t>
            </a:r>
            <a:r>
              <a:rPr lang="en-US" sz="1500" b="1" dirty="0">
                <a:solidFill>
                  <a:srgbClr val="0033A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territorial</a:t>
            </a:r>
            <a:endParaRPr lang="en-US" sz="1500" dirty="0"/>
          </a:p>
        </p:txBody>
      </p:sp>
      <p:sp>
        <p:nvSpPr>
          <p:cNvPr id="37" name="SK-9-text-23">
            <a:extLst>
              <a:ext uri="{FF2B5EF4-FFF2-40B4-BE49-F238E27FC236}">
                <a16:creationId xmlns:a16="http://schemas.microsoft.com/office/drawing/2014/main" id="{BAB6483D-CED7-E9EB-FBA6-820BDBF7A5D9}"/>
              </a:ext>
            </a:extLst>
          </p:cNvPr>
          <p:cNvSpPr/>
          <p:nvPr/>
        </p:nvSpPr>
        <p:spPr>
          <a:xfrm>
            <a:off x="800100" y="1638680"/>
            <a:ext cx="8799146" cy="5429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400" b="1" kern="0" spc="60" dirty="0">
                <a:solidFill>
                  <a:srgbClr val="D52B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AVANCES MESA DE ARTICULACIÓN Y FORMACIÓN CONTINUA</a:t>
            </a:r>
            <a:endParaRPr lang="en-US" sz="140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4A9807D-5496-DA2F-E995-13E2600EC36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42912" y="2727041"/>
            <a:ext cx="6283049" cy="3415851"/>
          </a:xfrm>
          <a:prstGeom prst="rect">
            <a:avLst/>
          </a:prstGeom>
        </p:spPr>
      </p:pic>
      <p:sp>
        <p:nvSpPr>
          <p:cNvPr id="9" name="SK-9-text-29">
            <a:extLst>
              <a:ext uri="{FF2B5EF4-FFF2-40B4-BE49-F238E27FC236}">
                <a16:creationId xmlns:a16="http://schemas.microsoft.com/office/drawing/2014/main" id="{DC80994C-4172-7963-7458-CE0A9ED74AF9}"/>
              </a:ext>
            </a:extLst>
          </p:cNvPr>
          <p:cNvSpPr/>
          <p:nvPr/>
        </p:nvSpPr>
        <p:spPr>
          <a:xfrm>
            <a:off x="7001024" y="3904972"/>
            <a:ext cx="4619476" cy="5429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6C75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Articulación y </a:t>
            </a:r>
            <a:r>
              <a:rPr lang="en-US" sz="900" b="1" dirty="0" err="1">
                <a:solidFill>
                  <a:srgbClr val="6C75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Pertinencia</a:t>
            </a:r>
            <a:r>
              <a:rPr lang="en-US" sz="900" b="1" dirty="0">
                <a:solidFill>
                  <a:srgbClr val="6C75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· PLAN DE ACCIÓN: </a:t>
            </a:r>
            <a:r>
              <a:rPr lang="en-US" sz="900" b="1" dirty="0" err="1">
                <a:solidFill>
                  <a:srgbClr val="6C75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Gobernanza</a:t>
            </a:r>
            <a:r>
              <a:rPr lang="en-US" sz="900" b="1" dirty="0">
                <a:solidFill>
                  <a:srgbClr val="6C75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y </a:t>
            </a:r>
            <a:r>
              <a:rPr lang="en-US" sz="900" b="1" dirty="0" err="1">
                <a:solidFill>
                  <a:srgbClr val="6C75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actores</a:t>
            </a:r>
            <a:r>
              <a:rPr lang="en-US" sz="900" b="1" dirty="0">
                <a:solidFill>
                  <a:srgbClr val="6C75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</a:t>
            </a:r>
            <a:r>
              <a:rPr lang="en-US" sz="900" b="1" dirty="0" err="1">
                <a:solidFill>
                  <a:srgbClr val="6C75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Inteligencia</a:t>
            </a:r>
            <a:r>
              <a:rPr lang="en-US" sz="900" b="1" dirty="0">
                <a:solidFill>
                  <a:srgbClr val="6C75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Territorial y </a:t>
            </a:r>
            <a:r>
              <a:rPr lang="en-US" sz="900" b="1" dirty="0" err="1">
                <a:solidFill>
                  <a:srgbClr val="6C75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mecanismos</a:t>
            </a:r>
            <a:r>
              <a:rPr lang="en-US" sz="900" b="1" dirty="0">
                <a:solidFill>
                  <a:srgbClr val="6C75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y </a:t>
            </a:r>
            <a:r>
              <a:rPr lang="en-US" sz="900" b="1" dirty="0" err="1">
                <a:solidFill>
                  <a:srgbClr val="6C75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estrategia</a:t>
            </a:r>
            <a:endParaRPr lang="en-US" sz="900" b="1" dirty="0">
              <a:solidFill>
                <a:srgbClr val="6C757D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pPr marL="0" indent="0">
              <a:lnSpc>
                <a:spcPts val="1350"/>
              </a:lnSpc>
              <a:buNone/>
            </a:pP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1741499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0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0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10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81000"/>
            <a:ext cx="11049000" cy="710505"/>
          </a:xfrm>
          <a:prstGeom prst="rect">
            <a:avLst/>
          </a:prstGeom>
        </p:spPr>
      </p:pic>
      <p:pic>
        <p:nvPicPr>
          <p:cNvPr id="5" name="SK-10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1441103"/>
            <a:ext cx="4512469" cy="4953000"/>
          </a:xfrm>
          <a:prstGeom prst="rect">
            <a:avLst/>
          </a:prstGeom>
        </p:spPr>
      </p:pic>
      <p:pic>
        <p:nvPicPr>
          <p:cNvPr id="6" name="SK-10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8200" y="1657796"/>
            <a:ext cx="3979069" cy="747713"/>
          </a:xfrm>
          <a:prstGeom prst="rect">
            <a:avLst/>
          </a:prstGeom>
        </p:spPr>
      </p:pic>
      <p:pic>
        <p:nvPicPr>
          <p:cNvPr id="7" name="SK-10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26531" y="2584847"/>
            <a:ext cx="202406" cy="163711"/>
          </a:xfrm>
          <a:prstGeom prst="rect">
            <a:avLst/>
          </a:prstGeom>
        </p:spPr>
      </p:pic>
      <p:pic>
        <p:nvPicPr>
          <p:cNvPr id="8" name="SK-10-img-7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8200" y="2915096"/>
            <a:ext cx="3979069" cy="747713"/>
          </a:xfrm>
          <a:prstGeom prst="rect">
            <a:avLst/>
          </a:prstGeom>
        </p:spPr>
      </p:pic>
      <p:pic>
        <p:nvPicPr>
          <p:cNvPr id="9" name="SK-10-img-8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26531" y="3842147"/>
            <a:ext cx="202406" cy="163711"/>
          </a:xfrm>
          <a:prstGeom prst="rect">
            <a:avLst/>
          </a:prstGeom>
        </p:spPr>
      </p:pic>
      <p:pic>
        <p:nvPicPr>
          <p:cNvPr id="10" name="SK-10-img-9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8200" y="4172396"/>
            <a:ext cx="3979069" cy="747713"/>
          </a:xfrm>
          <a:prstGeom prst="rect">
            <a:avLst/>
          </a:prstGeom>
        </p:spPr>
      </p:pic>
      <p:pic>
        <p:nvPicPr>
          <p:cNvPr id="11" name="SK-10-img-10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26531" y="5099447"/>
            <a:ext cx="202406" cy="163711"/>
          </a:xfrm>
          <a:prstGeom prst="rect">
            <a:avLst/>
          </a:prstGeom>
        </p:spPr>
      </p:pic>
      <p:pic>
        <p:nvPicPr>
          <p:cNvPr id="12" name="SK-10-img-11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8200" y="5429696"/>
            <a:ext cx="3979069" cy="747713"/>
          </a:xfrm>
          <a:prstGeom prst="rect">
            <a:avLst/>
          </a:prstGeom>
        </p:spPr>
      </p:pic>
      <p:pic>
        <p:nvPicPr>
          <p:cNvPr id="13" name="SK-10-img-12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88769" y="1929259"/>
            <a:ext cx="3058716" cy="914400"/>
          </a:xfrm>
          <a:prstGeom prst="rect">
            <a:avLst/>
          </a:prstGeom>
        </p:spPr>
      </p:pic>
      <p:pic>
        <p:nvPicPr>
          <p:cNvPr id="14" name="SK-10-img-13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03069" y="2086421"/>
            <a:ext cx="228600" cy="171450"/>
          </a:xfrm>
          <a:prstGeom prst="rect">
            <a:avLst/>
          </a:prstGeom>
        </p:spPr>
      </p:pic>
      <p:pic>
        <p:nvPicPr>
          <p:cNvPr id="15" name="SK-10-img-14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61784" y="1929259"/>
            <a:ext cx="3058716" cy="914400"/>
          </a:xfrm>
          <a:prstGeom prst="rect">
            <a:avLst/>
          </a:prstGeom>
        </p:spPr>
      </p:pic>
      <p:pic>
        <p:nvPicPr>
          <p:cNvPr id="16" name="SK-10-img-15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676084" y="2086421"/>
            <a:ext cx="228600" cy="171450"/>
          </a:xfrm>
          <a:prstGeom prst="rect">
            <a:avLst/>
          </a:prstGeom>
        </p:spPr>
      </p:pic>
      <p:pic>
        <p:nvPicPr>
          <p:cNvPr id="17" name="SK-10-img-16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88769" y="2938909"/>
            <a:ext cx="3058716" cy="1114425"/>
          </a:xfrm>
          <a:prstGeom prst="rect">
            <a:avLst/>
          </a:prstGeom>
        </p:spPr>
      </p:pic>
      <p:pic>
        <p:nvPicPr>
          <p:cNvPr id="18" name="SK-10-img-17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503069" y="3096071"/>
            <a:ext cx="228600" cy="171450"/>
          </a:xfrm>
          <a:prstGeom prst="rect">
            <a:avLst/>
          </a:prstGeom>
        </p:spPr>
      </p:pic>
      <p:pic>
        <p:nvPicPr>
          <p:cNvPr id="19" name="SK-10-img-18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561784" y="2938909"/>
            <a:ext cx="3058716" cy="1114425"/>
          </a:xfrm>
          <a:prstGeom prst="rect">
            <a:avLst/>
          </a:prstGeom>
        </p:spPr>
      </p:pic>
      <p:pic>
        <p:nvPicPr>
          <p:cNvPr id="20" name="SK-10-img-19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676084" y="3096071"/>
            <a:ext cx="228600" cy="171450"/>
          </a:xfrm>
          <a:prstGeom prst="rect">
            <a:avLst/>
          </a:prstGeom>
        </p:spPr>
      </p:pic>
      <p:pic>
        <p:nvPicPr>
          <p:cNvPr id="21" name="SK-10-img-20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88769" y="4148584"/>
            <a:ext cx="3058716" cy="914400"/>
          </a:xfrm>
          <a:prstGeom prst="rect">
            <a:avLst/>
          </a:prstGeom>
        </p:spPr>
      </p:pic>
      <p:pic>
        <p:nvPicPr>
          <p:cNvPr id="22" name="SK-10-img-21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503069" y="4305746"/>
            <a:ext cx="228600" cy="171450"/>
          </a:xfrm>
          <a:prstGeom prst="rect">
            <a:avLst/>
          </a:prstGeom>
        </p:spPr>
      </p:pic>
      <p:pic>
        <p:nvPicPr>
          <p:cNvPr id="23" name="SK-10-img-22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61784" y="4148584"/>
            <a:ext cx="3058716" cy="914400"/>
          </a:xfrm>
          <a:prstGeom prst="rect">
            <a:avLst/>
          </a:prstGeom>
        </p:spPr>
      </p:pic>
      <p:pic>
        <p:nvPicPr>
          <p:cNvPr id="24" name="SK-10-img-23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676084" y="4305746"/>
            <a:ext cx="228600" cy="171450"/>
          </a:xfrm>
          <a:prstGeom prst="rect">
            <a:avLst/>
          </a:prstGeom>
        </p:spPr>
      </p:pic>
      <p:sp>
        <p:nvSpPr>
          <p:cNvPr id="26" name="SK-10-text-25"/>
          <p:cNvSpPr/>
          <p:nvPr/>
        </p:nvSpPr>
        <p:spPr>
          <a:xfrm>
            <a:off x="800100" y="381000"/>
            <a:ext cx="108966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120" dirty="0">
                <a:solidFill>
                  <a:srgbClr val="D52B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MARCO DE MEDICIÓN · LÍNEAS BASE Y METAS POR DEFINIR</a:t>
            </a:r>
            <a:endParaRPr lang="en-US" sz="1050" dirty="0"/>
          </a:p>
        </p:txBody>
      </p:sp>
      <p:sp>
        <p:nvSpPr>
          <p:cNvPr id="27" name="SK-10-text-26"/>
          <p:cNvSpPr/>
          <p:nvPr/>
        </p:nvSpPr>
        <p:spPr>
          <a:xfrm>
            <a:off x="800100" y="657225"/>
            <a:ext cx="11391900" cy="4342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420"/>
              </a:lnSpc>
              <a:buNone/>
            </a:pPr>
            <a:r>
              <a:rPr lang="en-US" sz="2850" b="1" dirty="0">
                <a:solidFill>
                  <a:schemeClr val="accent5">
                    <a:lumMod val="50000"/>
                  </a:scheme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 productos verificables a impacto territorial</a:t>
            </a:r>
            <a:endParaRPr lang="en-US" sz="285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8" name="SK-10-text-27"/>
          <p:cNvSpPr/>
          <p:nvPr/>
        </p:nvSpPr>
        <p:spPr>
          <a:xfrm>
            <a:off x="990600" y="1657796"/>
            <a:ext cx="3674269" cy="7477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b="1" dirty="0" err="1">
                <a:solidFill>
                  <a:srgbClr val="6C75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Actividad</a:t>
            </a:r>
            <a:r>
              <a:rPr lang="en-US" sz="975" b="1" dirty="0">
                <a:solidFill>
                  <a:srgbClr val="6C75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: </a:t>
            </a:r>
            <a:r>
              <a:rPr lang="en-US" sz="975" b="1" dirty="0" err="1">
                <a:solidFill>
                  <a:srgbClr val="6C75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Articulación</a:t>
            </a:r>
            <a:r>
              <a:rPr lang="en-US" sz="975" b="1" dirty="0">
                <a:solidFill>
                  <a:srgbClr val="6C75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</a:t>
            </a:r>
            <a:r>
              <a:rPr lang="en-US" sz="975" b="1" dirty="0" err="1">
                <a:solidFill>
                  <a:srgbClr val="6C75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diagnóstico</a:t>
            </a:r>
            <a:r>
              <a:rPr lang="en-US" sz="975" b="1" dirty="0">
                <a:solidFill>
                  <a:srgbClr val="6C75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y priorización</a:t>
            </a:r>
            <a:endParaRPr lang="en-US" sz="1350" dirty="0"/>
          </a:p>
        </p:txBody>
      </p:sp>
      <p:sp>
        <p:nvSpPr>
          <p:cNvPr id="29" name="SK-10-text-28"/>
          <p:cNvSpPr/>
          <p:nvPr/>
        </p:nvSpPr>
        <p:spPr>
          <a:xfrm>
            <a:off x="990600" y="2915096"/>
            <a:ext cx="3674269" cy="7477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b="1" dirty="0" err="1">
                <a:solidFill>
                  <a:srgbClr val="6C75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Producto</a:t>
            </a:r>
            <a:r>
              <a:rPr lang="en-US" sz="975" b="1" dirty="0">
                <a:solidFill>
                  <a:srgbClr val="6C75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: Proyectos, diagnósticos, convenios y hojas de ruta</a:t>
            </a:r>
            <a:endParaRPr lang="en-US" sz="1350" dirty="0"/>
          </a:p>
        </p:txBody>
      </p:sp>
      <p:sp>
        <p:nvSpPr>
          <p:cNvPr id="30" name="SK-10-text-29"/>
          <p:cNvSpPr/>
          <p:nvPr/>
        </p:nvSpPr>
        <p:spPr>
          <a:xfrm>
            <a:off x="990600" y="4172396"/>
            <a:ext cx="3674269" cy="7477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b="1" dirty="0" err="1">
                <a:solidFill>
                  <a:srgbClr val="6C75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Resultado</a:t>
            </a:r>
            <a:r>
              <a:rPr lang="en-US" sz="975" b="1" dirty="0">
                <a:solidFill>
                  <a:srgbClr val="6C75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: Soluciones, </a:t>
            </a:r>
            <a:r>
              <a:rPr lang="en-US" sz="975" b="1" dirty="0" err="1">
                <a:solidFill>
                  <a:srgbClr val="6C75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transferencia</a:t>
            </a:r>
            <a:r>
              <a:rPr lang="en-US" sz="975" b="1" dirty="0">
                <a:solidFill>
                  <a:srgbClr val="6C75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975" b="1" dirty="0" err="1">
                <a:solidFill>
                  <a:srgbClr val="6C75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tecnológica</a:t>
            </a:r>
            <a:r>
              <a:rPr lang="en-US" sz="975" b="1" dirty="0">
                <a:solidFill>
                  <a:srgbClr val="6C75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</a:t>
            </a:r>
            <a:r>
              <a:rPr lang="en-US" sz="975" b="1" dirty="0" err="1">
                <a:solidFill>
                  <a:srgbClr val="6C75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proyectos</a:t>
            </a:r>
            <a:r>
              <a:rPr lang="en-US" sz="975" b="1" dirty="0">
                <a:solidFill>
                  <a:srgbClr val="6C75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formalización y </a:t>
            </a:r>
            <a:r>
              <a:rPr lang="en-US" sz="975" b="1" dirty="0" err="1">
                <a:solidFill>
                  <a:srgbClr val="6C75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trayectorias</a:t>
            </a:r>
            <a:r>
              <a:rPr lang="en-US" sz="975" b="1" dirty="0">
                <a:solidFill>
                  <a:srgbClr val="6C75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975" b="1" dirty="0" err="1">
                <a:solidFill>
                  <a:srgbClr val="6C75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formativas</a:t>
            </a:r>
            <a:r>
              <a:rPr lang="en-US" sz="975" b="1" dirty="0">
                <a:solidFill>
                  <a:srgbClr val="6C75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975" b="1" dirty="0" err="1">
                <a:solidFill>
                  <a:srgbClr val="6C75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pertinentes</a:t>
            </a:r>
            <a:endParaRPr lang="en-US" sz="1350" dirty="0"/>
          </a:p>
        </p:txBody>
      </p:sp>
      <p:sp>
        <p:nvSpPr>
          <p:cNvPr id="31" name="SK-10-text-30"/>
          <p:cNvSpPr/>
          <p:nvPr/>
        </p:nvSpPr>
        <p:spPr>
          <a:xfrm>
            <a:off x="990600" y="5429696"/>
            <a:ext cx="3674269" cy="7477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6C75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Impacto: </a:t>
            </a:r>
            <a:r>
              <a:rPr lang="en-US" sz="975" b="1" dirty="0" err="1">
                <a:solidFill>
                  <a:srgbClr val="6C75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Pertinencia</a:t>
            </a:r>
            <a:r>
              <a:rPr lang="en-US" sz="975" b="1" dirty="0">
                <a:solidFill>
                  <a:srgbClr val="6C75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empleo y desarrollo territorial</a:t>
            </a:r>
            <a:endParaRPr lang="en-US" sz="1350" dirty="0"/>
          </a:p>
        </p:txBody>
      </p:sp>
      <p:sp>
        <p:nvSpPr>
          <p:cNvPr id="32" name="SK-10-text-31"/>
          <p:cNvSpPr/>
          <p:nvPr/>
        </p:nvSpPr>
        <p:spPr>
          <a:xfrm>
            <a:off x="5845969" y="2043559"/>
            <a:ext cx="234886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Pertinencia</a:t>
            </a:r>
            <a:endParaRPr lang="en-US" sz="1350" dirty="0"/>
          </a:p>
        </p:txBody>
      </p:sp>
      <p:sp>
        <p:nvSpPr>
          <p:cNvPr id="33" name="SK-10-text-32"/>
          <p:cNvSpPr/>
          <p:nvPr/>
        </p:nvSpPr>
        <p:spPr>
          <a:xfrm>
            <a:off x="5845969" y="2329309"/>
            <a:ext cx="2487216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A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Oferta formativa más alineada con brechas y sectores regionales.</a:t>
            </a:r>
            <a:endParaRPr lang="en-US" sz="1125" dirty="0"/>
          </a:p>
        </p:txBody>
      </p:sp>
      <p:sp>
        <p:nvSpPr>
          <p:cNvPr id="34" name="SK-10-text-33"/>
          <p:cNvSpPr/>
          <p:nvPr/>
        </p:nvSpPr>
        <p:spPr>
          <a:xfrm>
            <a:off x="9018984" y="2043559"/>
            <a:ext cx="276034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Empleabilidad</a:t>
            </a:r>
            <a:endParaRPr lang="en-US" sz="1350" dirty="0"/>
          </a:p>
        </p:txBody>
      </p:sp>
      <p:sp>
        <p:nvSpPr>
          <p:cNvPr id="35" name="SK-10-text-34"/>
          <p:cNvSpPr/>
          <p:nvPr/>
        </p:nvSpPr>
        <p:spPr>
          <a:xfrm>
            <a:off x="9018984" y="2329309"/>
            <a:ext cx="2487216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A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Mejores transiciones, prácticas y trayectorias hacia el empleo.</a:t>
            </a:r>
            <a:endParaRPr lang="en-US" sz="1125" dirty="0"/>
          </a:p>
        </p:txBody>
      </p:sp>
      <p:sp>
        <p:nvSpPr>
          <p:cNvPr id="36" name="SK-10-text-35"/>
          <p:cNvSpPr/>
          <p:nvPr/>
        </p:nvSpPr>
        <p:spPr>
          <a:xfrm>
            <a:off x="5845969" y="3053209"/>
            <a:ext cx="214312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Innovación</a:t>
            </a:r>
            <a:endParaRPr lang="en-US" sz="1350" dirty="0"/>
          </a:p>
        </p:txBody>
      </p:sp>
      <p:sp>
        <p:nvSpPr>
          <p:cNvPr id="37" name="SK-10-text-36"/>
          <p:cNvSpPr/>
          <p:nvPr/>
        </p:nvSpPr>
        <p:spPr>
          <a:xfrm>
            <a:off x="5845969" y="3338959"/>
            <a:ext cx="2487216" cy="6000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A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Más proyectos aplicados y soluciones desarrolladas en los territorios.</a:t>
            </a:r>
            <a:endParaRPr lang="en-US" sz="1125" dirty="0"/>
          </a:p>
        </p:txBody>
      </p:sp>
      <p:sp>
        <p:nvSpPr>
          <p:cNvPr id="38" name="SK-10-text-37"/>
          <p:cNvSpPr/>
          <p:nvPr/>
        </p:nvSpPr>
        <p:spPr>
          <a:xfrm>
            <a:off x="9018984" y="3053209"/>
            <a:ext cx="255460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Articulación</a:t>
            </a:r>
            <a:endParaRPr lang="en-US" sz="1350" dirty="0"/>
          </a:p>
        </p:txBody>
      </p:sp>
      <p:sp>
        <p:nvSpPr>
          <p:cNvPr id="39" name="SK-10-text-38"/>
          <p:cNvSpPr/>
          <p:nvPr/>
        </p:nvSpPr>
        <p:spPr>
          <a:xfrm>
            <a:off x="9018984" y="3338959"/>
            <a:ext cx="2487216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A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Redes permanentes entre Estado, IES TP, empresas y gremios.</a:t>
            </a:r>
            <a:endParaRPr lang="en-US" sz="1125" dirty="0"/>
          </a:p>
        </p:txBody>
      </p:sp>
      <p:sp>
        <p:nvSpPr>
          <p:cNvPr id="40" name="SK-10-text-39"/>
          <p:cNvSpPr/>
          <p:nvPr/>
        </p:nvSpPr>
        <p:spPr>
          <a:xfrm>
            <a:off x="5845969" y="4262884"/>
            <a:ext cx="276034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Transferencia</a:t>
            </a:r>
            <a:endParaRPr lang="en-US" sz="1350" dirty="0"/>
          </a:p>
        </p:txBody>
      </p:sp>
      <p:sp>
        <p:nvSpPr>
          <p:cNvPr id="41" name="SK-10-text-40"/>
          <p:cNvSpPr/>
          <p:nvPr/>
        </p:nvSpPr>
        <p:spPr>
          <a:xfrm>
            <a:off x="5845969" y="4548634"/>
            <a:ext cx="2487216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A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Soluciones validadas y transferidas al sector privado.</a:t>
            </a:r>
            <a:endParaRPr lang="en-US" sz="1125" dirty="0"/>
          </a:p>
        </p:txBody>
      </p:sp>
      <p:sp>
        <p:nvSpPr>
          <p:cNvPr id="42" name="SK-10-text-41"/>
          <p:cNvSpPr/>
          <p:nvPr/>
        </p:nvSpPr>
        <p:spPr>
          <a:xfrm>
            <a:off x="9018984" y="4262884"/>
            <a:ext cx="214312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Desarrollo</a:t>
            </a:r>
            <a:endParaRPr lang="en-US" sz="1350" dirty="0"/>
          </a:p>
        </p:txBody>
      </p:sp>
      <p:sp>
        <p:nvSpPr>
          <p:cNvPr id="43" name="SK-10-text-42"/>
          <p:cNvSpPr/>
          <p:nvPr/>
        </p:nvSpPr>
        <p:spPr>
          <a:xfrm>
            <a:off x="9018984" y="4548634"/>
            <a:ext cx="2487216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A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Capacidades productivas y sociales regionales fortalecidas.</a:t>
            </a:r>
            <a:endParaRPr lang="en-US" sz="1125" dirty="0"/>
          </a:p>
        </p:txBody>
      </p:sp>
      <p:sp>
        <p:nvSpPr>
          <p:cNvPr id="44" name="SK-10-text-43"/>
          <p:cNvSpPr/>
          <p:nvPr/>
        </p:nvSpPr>
        <p:spPr>
          <a:xfrm>
            <a:off x="5388768" y="5272534"/>
            <a:ext cx="3802123" cy="6334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i="1" dirty="0">
                <a:solidFill>
                  <a:srgbClr val="6C75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Marco </a:t>
            </a:r>
            <a:r>
              <a:rPr lang="en-US" sz="975" i="1" dirty="0" err="1">
                <a:solidFill>
                  <a:srgbClr val="6C75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propuesto</a:t>
            </a:r>
            <a:r>
              <a:rPr lang="en-US" sz="975" i="1">
                <a:solidFill>
                  <a:srgbClr val="6C75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: </a:t>
            </a:r>
            <a:endParaRPr lang="en-US" sz="975" dirty="0"/>
          </a:p>
        </p:txBody>
      </p:sp>
      <p:pic>
        <p:nvPicPr>
          <p:cNvPr id="46" name="SK-6-img-25" descr="preencoded.png">
            <a:extLst>
              <a:ext uri="{FF2B5EF4-FFF2-40B4-BE49-F238E27FC236}">
                <a16:creationId xmlns:a16="http://schemas.microsoft.com/office/drawing/2014/main" id="{C83DB58F-479C-025C-2A11-A688142406A4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6819900"/>
            <a:ext cx="12192000" cy="381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1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11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81000"/>
            <a:ext cx="11049000" cy="710505"/>
          </a:xfrm>
          <a:prstGeom prst="rect">
            <a:avLst/>
          </a:prstGeom>
        </p:spPr>
      </p:pic>
      <p:pic>
        <p:nvPicPr>
          <p:cNvPr id="5" name="SK-11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6750" y="1465808"/>
            <a:ext cx="166688" cy="137220"/>
          </a:xfrm>
          <a:prstGeom prst="rect">
            <a:avLst/>
          </a:prstGeom>
        </p:spPr>
      </p:pic>
      <p:pic>
        <p:nvPicPr>
          <p:cNvPr id="6" name="SK-11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71663" y="1529655"/>
            <a:ext cx="3545681" cy="9525"/>
          </a:xfrm>
          <a:prstGeom prst="rect">
            <a:avLst/>
          </a:prstGeom>
        </p:spPr>
      </p:pic>
      <p:pic>
        <p:nvPicPr>
          <p:cNvPr id="7" name="SK-11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07844" y="1465808"/>
            <a:ext cx="166688" cy="137220"/>
          </a:xfrm>
          <a:prstGeom prst="rect">
            <a:avLst/>
          </a:prstGeom>
        </p:spPr>
      </p:pic>
      <p:pic>
        <p:nvPicPr>
          <p:cNvPr id="8" name="SK-11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31806" y="1529655"/>
            <a:ext cx="3545681" cy="9525"/>
          </a:xfrm>
          <a:prstGeom prst="rect">
            <a:avLst/>
          </a:prstGeom>
        </p:spPr>
      </p:pic>
      <p:pic>
        <p:nvPicPr>
          <p:cNvPr id="9" name="SK-11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567988" y="1465808"/>
            <a:ext cx="166688" cy="137220"/>
          </a:xfrm>
          <a:prstGeom prst="rect">
            <a:avLst/>
          </a:prstGeom>
        </p:spPr>
      </p:pic>
      <p:pic>
        <p:nvPicPr>
          <p:cNvPr id="10" name="SK-11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1500" y="1863030"/>
            <a:ext cx="3492550" cy="4335512"/>
          </a:xfrm>
          <a:prstGeom prst="rect">
            <a:avLst/>
          </a:prstGeom>
        </p:spPr>
      </p:pic>
      <p:pic>
        <p:nvPicPr>
          <p:cNvPr id="11" name="SK-11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00100" y="5636568"/>
            <a:ext cx="3035350" cy="381000"/>
          </a:xfrm>
          <a:prstGeom prst="rect">
            <a:avLst/>
          </a:prstGeom>
        </p:spPr>
      </p:pic>
      <p:pic>
        <p:nvPicPr>
          <p:cNvPr id="12" name="SK-11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349800" y="1863030"/>
            <a:ext cx="3492550" cy="4335512"/>
          </a:xfrm>
          <a:prstGeom prst="rect">
            <a:avLst/>
          </a:prstGeom>
        </p:spPr>
      </p:pic>
      <p:pic>
        <p:nvPicPr>
          <p:cNvPr id="13" name="SK-11-img-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78400" y="5636568"/>
            <a:ext cx="3035350" cy="381000"/>
          </a:xfrm>
          <a:prstGeom prst="rect">
            <a:avLst/>
          </a:prstGeom>
        </p:spPr>
      </p:pic>
      <p:pic>
        <p:nvPicPr>
          <p:cNvPr id="14" name="SK-11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128099" y="1863030"/>
            <a:ext cx="3492550" cy="4335512"/>
          </a:xfrm>
          <a:prstGeom prst="rect">
            <a:avLst/>
          </a:prstGeom>
        </p:spPr>
      </p:pic>
      <p:pic>
        <p:nvPicPr>
          <p:cNvPr id="15" name="SK-11-img-14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356699" y="5636568"/>
            <a:ext cx="3035350" cy="381000"/>
          </a:xfrm>
          <a:prstGeom prst="rect">
            <a:avLst/>
          </a:prstGeom>
        </p:spPr>
      </p:pic>
      <p:pic>
        <p:nvPicPr>
          <p:cNvPr id="16" name="SK-11-img-15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71500" y="6350943"/>
            <a:ext cx="11049000" cy="295275"/>
          </a:xfrm>
          <a:prstGeom prst="rect">
            <a:avLst/>
          </a:prstGeom>
        </p:spPr>
      </p:pic>
      <p:sp>
        <p:nvSpPr>
          <p:cNvPr id="17" name="SK-11-text-16"/>
          <p:cNvSpPr/>
          <p:nvPr/>
        </p:nvSpPr>
        <p:spPr>
          <a:xfrm>
            <a:off x="800100" y="381000"/>
            <a:ext cx="108966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120" dirty="0">
                <a:solidFill>
                  <a:srgbClr val="D52B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PROPUESTA ESTRATÉGICA · NO CONSTITUYE CRONOGRAMA OFICIAL APROBADO</a:t>
            </a:r>
            <a:endParaRPr lang="en-US" sz="1050" dirty="0"/>
          </a:p>
        </p:txBody>
      </p:sp>
      <p:sp>
        <p:nvSpPr>
          <p:cNvPr id="18" name="SK-11-text-17"/>
          <p:cNvSpPr/>
          <p:nvPr/>
        </p:nvSpPr>
        <p:spPr>
          <a:xfrm>
            <a:off x="800100" y="657225"/>
            <a:ext cx="11391900" cy="4342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420"/>
              </a:lnSpc>
              <a:buNone/>
            </a:pPr>
            <a:r>
              <a:rPr lang="en-US" sz="2850" b="1" dirty="0">
                <a:solidFill>
                  <a:schemeClr val="accent5">
                    <a:lumMod val="50000"/>
                  </a:scheme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Hoja de ruta estratégica 2026–2028</a:t>
            </a:r>
            <a:endParaRPr lang="en-US" sz="285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9" name="SK-11-text-18"/>
          <p:cNvSpPr/>
          <p:nvPr/>
        </p:nvSpPr>
        <p:spPr>
          <a:xfrm>
            <a:off x="947737" y="1434405"/>
            <a:ext cx="128016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0033A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INSTALAR</a:t>
            </a:r>
            <a:endParaRPr lang="en-US" sz="1050" dirty="0"/>
          </a:p>
        </p:txBody>
      </p:sp>
      <p:sp>
        <p:nvSpPr>
          <p:cNvPr id="20" name="SK-11-text-19"/>
          <p:cNvSpPr/>
          <p:nvPr/>
        </p:nvSpPr>
        <p:spPr>
          <a:xfrm>
            <a:off x="5888831" y="1434405"/>
            <a:ext cx="128016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6C75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EJECUTAR</a:t>
            </a:r>
            <a:endParaRPr lang="en-US" sz="1050" dirty="0"/>
          </a:p>
        </p:txBody>
      </p:sp>
      <p:sp>
        <p:nvSpPr>
          <p:cNvPr id="21" name="SK-11-text-20"/>
          <p:cNvSpPr/>
          <p:nvPr/>
        </p:nvSpPr>
        <p:spPr>
          <a:xfrm>
            <a:off x="10848975" y="1434405"/>
            <a:ext cx="112014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6C75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ESCALAR</a:t>
            </a:r>
            <a:endParaRPr lang="en-US" sz="1050" dirty="0"/>
          </a:p>
        </p:txBody>
      </p:sp>
      <p:sp>
        <p:nvSpPr>
          <p:cNvPr id="22" name="SK-11-text-21"/>
          <p:cNvSpPr/>
          <p:nvPr/>
        </p:nvSpPr>
        <p:spPr>
          <a:xfrm>
            <a:off x="800100" y="2044005"/>
            <a:ext cx="388620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600"/>
              </a:lnSpc>
              <a:buNone/>
            </a:pPr>
            <a:r>
              <a:rPr lang="en-US" sz="3600" b="1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2026</a:t>
            </a:r>
            <a:endParaRPr lang="en-US" sz="3600" dirty="0"/>
          </a:p>
        </p:txBody>
      </p:sp>
      <p:sp>
        <p:nvSpPr>
          <p:cNvPr id="23" name="SK-11-text-22"/>
          <p:cNvSpPr/>
          <p:nvPr/>
        </p:nvSpPr>
        <p:spPr>
          <a:xfrm>
            <a:off x="800100" y="2558355"/>
            <a:ext cx="3140125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0033A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CONSOLIDAR</a:t>
            </a:r>
            <a:endParaRPr lang="en-US" sz="1650" dirty="0"/>
          </a:p>
        </p:txBody>
      </p:sp>
      <p:sp>
        <p:nvSpPr>
          <p:cNvPr id="24" name="SK-11-text-23"/>
          <p:cNvSpPr/>
          <p:nvPr/>
        </p:nvSpPr>
        <p:spPr>
          <a:xfrm>
            <a:off x="1028700" y="3101280"/>
            <a:ext cx="2806750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dirty="0">
                <a:solidFill>
                  <a:srgbClr val="4A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Consolidar gobernanza, actores y marcos de actuación.</a:t>
            </a:r>
            <a:endParaRPr lang="en-US" sz="1275" dirty="0"/>
          </a:p>
        </p:txBody>
      </p:sp>
      <p:sp>
        <p:nvSpPr>
          <p:cNvPr id="25" name="SK-11-text-24"/>
          <p:cNvSpPr/>
          <p:nvPr/>
        </p:nvSpPr>
        <p:spPr>
          <a:xfrm>
            <a:off x="1028700" y="3678436"/>
            <a:ext cx="2806750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dirty="0">
                <a:solidFill>
                  <a:srgbClr val="4A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Completar diagnósticos, catastros y mapas de brechas.</a:t>
            </a:r>
            <a:endParaRPr lang="en-US" sz="1275" dirty="0"/>
          </a:p>
        </p:txBody>
      </p:sp>
      <p:sp>
        <p:nvSpPr>
          <p:cNvPr id="26" name="SK-11-text-25"/>
          <p:cNvSpPr/>
          <p:nvPr/>
        </p:nvSpPr>
        <p:spPr>
          <a:xfrm>
            <a:off x="1028700" y="4255591"/>
            <a:ext cx="2806750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dirty="0">
                <a:solidFill>
                  <a:srgbClr val="4A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Validar sectores, desafíos y prioridades compartidas.</a:t>
            </a:r>
            <a:endParaRPr lang="en-US" sz="1275" dirty="0"/>
          </a:p>
        </p:txBody>
      </p:sp>
      <p:sp>
        <p:nvSpPr>
          <p:cNvPr id="27" name="SK-11-text-26"/>
          <p:cNvSpPr/>
          <p:nvPr/>
        </p:nvSpPr>
        <p:spPr>
          <a:xfrm>
            <a:off x="1028700" y="4832747"/>
            <a:ext cx="2806750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dirty="0" err="1">
                <a:solidFill>
                  <a:srgbClr val="4A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Acordar</a:t>
            </a:r>
            <a:r>
              <a:rPr lang="en-US" sz="1275" dirty="0">
                <a:solidFill>
                  <a:srgbClr val="4A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línea base, metas y responsables de indicadores.</a:t>
            </a:r>
            <a:endParaRPr lang="en-US" sz="1275" dirty="0"/>
          </a:p>
        </p:txBody>
      </p:sp>
      <p:sp>
        <p:nvSpPr>
          <p:cNvPr id="28" name="SK-11-text-27"/>
          <p:cNvSpPr/>
          <p:nvPr/>
        </p:nvSpPr>
        <p:spPr>
          <a:xfrm>
            <a:off x="4578400" y="2044005"/>
            <a:ext cx="388620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600"/>
              </a:lnSpc>
              <a:buNone/>
            </a:pPr>
            <a:r>
              <a:rPr lang="en-US" sz="3600" b="1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2027</a:t>
            </a:r>
            <a:endParaRPr lang="en-US" sz="3600" dirty="0"/>
          </a:p>
        </p:txBody>
      </p:sp>
      <p:sp>
        <p:nvSpPr>
          <p:cNvPr id="29" name="SK-11-text-28"/>
          <p:cNvSpPr/>
          <p:nvPr/>
        </p:nvSpPr>
        <p:spPr>
          <a:xfrm>
            <a:off x="4578400" y="2558355"/>
            <a:ext cx="3140125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D52B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IMPLEMENTAR</a:t>
            </a:r>
            <a:endParaRPr lang="en-US" sz="1650" dirty="0"/>
          </a:p>
        </p:txBody>
      </p:sp>
      <p:sp>
        <p:nvSpPr>
          <p:cNvPr id="30" name="SK-11-text-29"/>
          <p:cNvSpPr/>
          <p:nvPr/>
        </p:nvSpPr>
        <p:spPr>
          <a:xfrm>
            <a:off x="4807000" y="3101280"/>
            <a:ext cx="2806750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dirty="0" err="1">
                <a:solidFill>
                  <a:srgbClr val="4A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Activar</a:t>
            </a:r>
            <a:r>
              <a:rPr lang="en-US" sz="1275" dirty="0">
                <a:solidFill>
                  <a:srgbClr val="4A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75" dirty="0" err="1">
                <a:solidFill>
                  <a:srgbClr val="4A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pilotos</a:t>
            </a:r>
            <a:r>
              <a:rPr lang="en-US" sz="1275" dirty="0">
                <a:solidFill>
                  <a:srgbClr val="4A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y proyectos de innovación aplicada.</a:t>
            </a:r>
            <a:endParaRPr lang="en-US" sz="1275" dirty="0"/>
          </a:p>
        </p:txBody>
      </p:sp>
      <p:sp>
        <p:nvSpPr>
          <p:cNvPr id="31" name="SK-11-text-30"/>
          <p:cNvSpPr/>
          <p:nvPr/>
        </p:nvSpPr>
        <p:spPr>
          <a:xfrm>
            <a:off x="4807000" y="3678436"/>
            <a:ext cx="2806750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dirty="0">
                <a:solidFill>
                  <a:srgbClr val="4A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Ejecutar agendas Estado–Empresa–IES y mecanismos de transferencia.</a:t>
            </a:r>
            <a:endParaRPr lang="en-US" sz="1275" dirty="0"/>
          </a:p>
        </p:txBody>
      </p:sp>
      <p:sp>
        <p:nvSpPr>
          <p:cNvPr id="32" name="SK-11-text-31"/>
          <p:cNvSpPr/>
          <p:nvPr/>
        </p:nvSpPr>
        <p:spPr>
          <a:xfrm>
            <a:off x="4807000" y="4255591"/>
            <a:ext cx="2806750" cy="67999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dirty="0">
                <a:solidFill>
                  <a:srgbClr val="4A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Impulsar emprendimiento, formalización, prácticas y trayectorias.</a:t>
            </a:r>
            <a:endParaRPr lang="en-US" sz="1275" dirty="0"/>
          </a:p>
        </p:txBody>
      </p:sp>
      <p:sp>
        <p:nvSpPr>
          <p:cNvPr id="33" name="SK-11-text-32"/>
          <p:cNvSpPr/>
          <p:nvPr/>
        </p:nvSpPr>
        <p:spPr>
          <a:xfrm>
            <a:off x="4807000" y="5059412"/>
            <a:ext cx="2806750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dirty="0">
                <a:solidFill>
                  <a:srgbClr val="4A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Operar seguimiento sistemático de productos y resultados.</a:t>
            </a:r>
            <a:endParaRPr lang="en-US" sz="1275" dirty="0"/>
          </a:p>
        </p:txBody>
      </p:sp>
      <p:sp>
        <p:nvSpPr>
          <p:cNvPr id="34" name="SK-11-text-33"/>
          <p:cNvSpPr/>
          <p:nvPr/>
        </p:nvSpPr>
        <p:spPr>
          <a:xfrm>
            <a:off x="8356699" y="2044005"/>
            <a:ext cx="3835301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600"/>
              </a:lnSpc>
              <a:buNone/>
            </a:pPr>
            <a:r>
              <a:rPr lang="en-US" sz="3600" b="1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2028</a:t>
            </a:r>
            <a:endParaRPr lang="en-US" sz="3600" dirty="0"/>
          </a:p>
        </p:txBody>
      </p:sp>
      <p:sp>
        <p:nvSpPr>
          <p:cNvPr id="35" name="SK-11-text-34"/>
          <p:cNvSpPr/>
          <p:nvPr/>
        </p:nvSpPr>
        <p:spPr>
          <a:xfrm>
            <a:off x="8356699" y="2558355"/>
            <a:ext cx="3140125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1A1A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ESCALAR</a:t>
            </a:r>
            <a:endParaRPr lang="en-US" sz="1650" dirty="0"/>
          </a:p>
        </p:txBody>
      </p:sp>
      <p:sp>
        <p:nvSpPr>
          <p:cNvPr id="36" name="SK-11-text-35"/>
          <p:cNvSpPr/>
          <p:nvPr/>
        </p:nvSpPr>
        <p:spPr>
          <a:xfrm>
            <a:off x="8585299" y="3101280"/>
            <a:ext cx="2806750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dirty="0">
                <a:solidFill>
                  <a:srgbClr val="4A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Evaluación integral de resultados e impacto territorial.</a:t>
            </a:r>
            <a:endParaRPr lang="en-US" sz="1275" dirty="0"/>
          </a:p>
        </p:txBody>
      </p:sp>
      <p:sp>
        <p:nvSpPr>
          <p:cNvPr id="37" name="SK-11-text-36"/>
          <p:cNvSpPr/>
          <p:nvPr/>
        </p:nvSpPr>
        <p:spPr>
          <a:xfrm>
            <a:off x="8585299" y="3678436"/>
            <a:ext cx="2806750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dirty="0">
                <a:solidFill>
                  <a:srgbClr val="4A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Transferencia de aprendizajes y buenas prácticas nacionales.</a:t>
            </a:r>
            <a:endParaRPr lang="en-US" sz="1275" dirty="0"/>
          </a:p>
        </p:txBody>
      </p:sp>
      <p:sp>
        <p:nvSpPr>
          <p:cNvPr id="38" name="SK-11-text-37"/>
          <p:cNvSpPr/>
          <p:nvPr/>
        </p:nvSpPr>
        <p:spPr>
          <a:xfrm>
            <a:off x="8585299" y="4255591"/>
            <a:ext cx="2806750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dirty="0">
                <a:solidFill>
                  <a:srgbClr val="4A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Ampliación de soluciones exitosas a nuevos sectores.</a:t>
            </a:r>
            <a:endParaRPr lang="en-US" sz="1275" dirty="0"/>
          </a:p>
        </p:txBody>
      </p:sp>
      <p:sp>
        <p:nvSpPr>
          <p:cNvPr id="39" name="SK-11-text-38"/>
          <p:cNvSpPr/>
          <p:nvPr/>
        </p:nvSpPr>
        <p:spPr>
          <a:xfrm>
            <a:off x="8585299" y="4832747"/>
            <a:ext cx="2806750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dirty="0">
                <a:solidFill>
                  <a:srgbClr val="4A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Consolidación de propuestas para política pública nacional.</a:t>
            </a:r>
            <a:endParaRPr lang="en-US" sz="1275" dirty="0"/>
          </a:p>
        </p:txBody>
      </p:sp>
      <p:sp>
        <p:nvSpPr>
          <p:cNvPr id="40" name="SK-11-text-39"/>
          <p:cNvSpPr/>
          <p:nvPr/>
        </p:nvSpPr>
        <p:spPr>
          <a:xfrm>
            <a:off x="571500" y="6350943"/>
            <a:ext cx="11620500" cy="2952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i="1" dirty="0">
                <a:solidFill>
                  <a:srgbClr val="6C75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* Planificación proyectada como propuesta estratégica para la consolidación de la gobernanza territorial ETP.</a:t>
            </a:r>
            <a:endParaRPr lang="en-US" sz="10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2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12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0" y="0"/>
            <a:ext cx="3810000" cy="3810000"/>
          </a:xfrm>
          <a:prstGeom prst="rect">
            <a:avLst/>
          </a:prstGeom>
        </p:spPr>
      </p:pic>
      <p:pic>
        <p:nvPicPr>
          <p:cNvPr id="5" name="SK-12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381000"/>
            <a:ext cx="11049000" cy="710505"/>
          </a:xfrm>
          <a:prstGeom prst="rect">
            <a:avLst/>
          </a:prstGeom>
        </p:spPr>
      </p:pic>
      <p:pic>
        <p:nvPicPr>
          <p:cNvPr id="6" name="SK-12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2082254"/>
            <a:ext cx="500063" cy="403771"/>
          </a:xfrm>
          <a:prstGeom prst="rect">
            <a:avLst/>
          </a:prstGeom>
        </p:spPr>
      </p:pic>
      <p:pic>
        <p:nvPicPr>
          <p:cNvPr id="7" name="SK-12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2688878"/>
            <a:ext cx="762000" cy="38100"/>
          </a:xfrm>
          <a:prstGeom prst="rect">
            <a:avLst/>
          </a:prstGeom>
        </p:spPr>
      </p:pic>
      <p:pic>
        <p:nvPicPr>
          <p:cNvPr id="8" name="SK-12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4603403"/>
            <a:ext cx="762000" cy="38100"/>
          </a:xfrm>
          <a:prstGeom prst="rect">
            <a:avLst/>
          </a:prstGeom>
        </p:spPr>
      </p:pic>
      <p:pic>
        <p:nvPicPr>
          <p:cNvPr id="9" name="SK-12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05750" y="1698278"/>
            <a:ext cx="3714750" cy="3429000"/>
          </a:xfrm>
          <a:prstGeom prst="rect">
            <a:avLst/>
          </a:prstGeom>
        </p:spPr>
      </p:pic>
      <p:pic>
        <p:nvPicPr>
          <p:cNvPr id="10" name="SK-12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05750" y="1698278"/>
            <a:ext cx="3714750" cy="3429000"/>
          </a:xfrm>
          <a:prstGeom prst="rect">
            <a:avLst/>
          </a:prstGeom>
        </p:spPr>
      </p:pic>
      <p:pic>
        <p:nvPicPr>
          <p:cNvPr id="11" name="SK-12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05750" y="4727228"/>
            <a:ext cx="3714750" cy="400050"/>
          </a:xfrm>
          <a:prstGeom prst="rect">
            <a:avLst/>
          </a:prstGeom>
        </p:spPr>
      </p:pic>
      <p:pic>
        <p:nvPicPr>
          <p:cNvPr id="14" name="SK-12-img-13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6800850"/>
            <a:ext cx="6096000" cy="57150"/>
          </a:xfrm>
          <a:prstGeom prst="rect">
            <a:avLst/>
          </a:prstGeom>
        </p:spPr>
      </p:pic>
      <p:pic>
        <p:nvPicPr>
          <p:cNvPr id="15" name="SK-12-img-14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96000" y="6800850"/>
            <a:ext cx="6096000" cy="57150"/>
          </a:xfrm>
          <a:prstGeom prst="rect">
            <a:avLst/>
          </a:prstGeom>
        </p:spPr>
      </p:pic>
      <p:sp>
        <p:nvSpPr>
          <p:cNvPr id="16" name="SK-12-text-15"/>
          <p:cNvSpPr/>
          <p:nvPr/>
        </p:nvSpPr>
        <p:spPr>
          <a:xfrm>
            <a:off x="800100" y="381000"/>
            <a:ext cx="108966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120" dirty="0">
                <a:solidFill>
                  <a:srgbClr val="D52B1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SUBSECRETARÍA DE EDUCACIÓN SUPERIOR</a:t>
            </a:r>
            <a:endParaRPr lang="en-US" sz="1050" dirty="0"/>
          </a:p>
        </p:txBody>
      </p:sp>
      <p:sp>
        <p:nvSpPr>
          <p:cNvPr id="17" name="SK-12-text-16"/>
          <p:cNvSpPr/>
          <p:nvPr/>
        </p:nvSpPr>
        <p:spPr>
          <a:xfrm>
            <a:off x="800100" y="657225"/>
            <a:ext cx="11391900" cy="4342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420"/>
              </a:lnSpc>
              <a:buNone/>
            </a:pPr>
            <a:r>
              <a:rPr lang="en-US" sz="2850" b="1" dirty="0">
                <a:solidFill>
                  <a:schemeClr val="accent5">
                    <a:lumMod val="50000"/>
                  </a:scheme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Cierre</a:t>
            </a:r>
            <a:endParaRPr lang="en-US" sz="285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8" name="SK-12-text-17"/>
          <p:cNvSpPr/>
          <p:nvPr/>
        </p:nvSpPr>
        <p:spPr>
          <a:xfrm>
            <a:off x="571500" y="2955578"/>
            <a:ext cx="6838950" cy="14192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795"/>
              </a:lnSpc>
              <a:buNone/>
            </a:pPr>
            <a:r>
              <a:rPr lang="en-US" sz="2025" b="1" dirty="0">
                <a:solidFill>
                  <a:schemeClr val="accent5">
                    <a:lumMod val="50000"/>
                  </a:scheme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“Fortalecer la Educación y Formación Técnico Profesional es fortalecer las oportunidades de las personas, la competitividad de los territorios y el desarrollo sostenible del país.”</a:t>
            </a:r>
            <a:endParaRPr lang="en-US" sz="2025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9" name="SK-12-text-18"/>
          <p:cNvSpPr/>
          <p:nvPr/>
        </p:nvSpPr>
        <p:spPr>
          <a:xfrm>
            <a:off x="8058150" y="4727228"/>
            <a:ext cx="4133850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900" b="1" kern="0" spc="24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Talento, innovación y oportunidades desde los territorios</a:t>
            </a:r>
            <a:endParaRPr lang="en-US" sz="900" dirty="0"/>
          </a:p>
        </p:txBody>
      </p:sp>
      <p:sp>
        <p:nvSpPr>
          <p:cNvPr id="20" name="SK-12-text-19"/>
          <p:cNvSpPr/>
          <p:nvPr/>
        </p:nvSpPr>
        <p:spPr>
          <a:xfrm>
            <a:off x="1455420" y="5848350"/>
            <a:ext cx="3185160" cy="2551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00"/>
              </a:lnSpc>
              <a:buNone/>
            </a:pPr>
            <a:r>
              <a:rPr lang="en-US" sz="1400" b="1" dirty="0">
                <a:solidFill>
                  <a:schemeClr val="accent5">
                    <a:lumMod val="50000"/>
                  </a:scheme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Gobierno de Chile</a:t>
            </a:r>
            <a:endParaRPr lang="en-US" sz="1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1" name="SK-12-text-20"/>
          <p:cNvSpPr/>
          <p:nvPr/>
        </p:nvSpPr>
        <p:spPr>
          <a:xfrm>
            <a:off x="1455420" y="6129639"/>
            <a:ext cx="323088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1200" b="1" dirty="0">
                <a:solidFill>
                  <a:srgbClr val="4A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Ministerio de Educación</a:t>
            </a:r>
            <a:endParaRPr lang="en-US" sz="1200" b="1" dirty="0"/>
          </a:p>
        </p:txBody>
      </p:sp>
      <p:sp>
        <p:nvSpPr>
          <p:cNvPr id="22" name="SK-12-text-21"/>
          <p:cNvSpPr/>
          <p:nvPr/>
        </p:nvSpPr>
        <p:spPr>
          <a:xfrm>
            <a:off x="7677150" y="6234113"/>
            <a:ext cx="4514850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kern="0" spc="60" dirty="0">
                <a:solidFill>
                  <a:srgbClr val="6C757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ESTRATEGIA NACIONAL DE GOBERNANZA ETP 2026–2028</a:t>
            </a:r>
            <a:endParaRPr lang="en-US" sz="975" dirty="0"/>
          </a:p>
        </p:txBody>
      </p:sp>
      <p:sp>
        <p:nvSpPr>
          <p:cNvPr id="24" name="SK-12-text-20">
            <a:extLst>
              <a:ext uri="{FF2B5EF4-FFF2-40B4-BE49-F238E27FC236}">
                <a16:creationId xmlns:a16="http://schemas.microsoft.com/office/drawing/2014/main" id="{5C6FA761-0517-596C-F816-181648B90C16}"/>
              </a:ext>
            </a:extLst>
          </p:cNvPr>
          <p:cNvSpPr/>
          <p:nvPr/>
        </p:nvSpPr>
        <p:spPr>
          <a:xfrm>
            <a:off x="1455420" y="6362700"/>
            <a:ext cx="323088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1000" dirty="0" err="1">
                <a:solidFill>
                  <a:srgbClr val="4A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Subsecretaría</a:t>
            </a:r>
            <a:r>
              <a:rPr lang="en-US" sz="1000" dirty="0">
                <a:solidFill>
                  <a:srgbClr val="4A4A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 Educación Superior</a:t>
            </a:r>
            <a:endParaRPr lang="en-US" sz="1000" dirty="0"/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DACB680C-8CD3-84BC-06DA-7781958BAB3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19092" y="5804032"/>
            <a:ext cx="936328" cy="77698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696</TotalTime>
  <Words>2519</Words>
  <Application>Microsoft Office PowerPoint</Application>
  <PresentationFormat>Panorámica</PresentationFormat>
  <Paragraphs>401</Paragraphs>
  <Slides>20</Slides>
  <Notes>20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3" baseType="lpstr">
      <vt:lpstr>Inter</vt:lpstr>
      <vt:lpstr>Arial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Solange Paloma Albornoz Carrillo</cp:lastModifiedBy>
  <cp:revision>2</cp:revision>
  <dcterms:created xsi:type="dcterms:W3CDTF">2026-07-22T21:31:03Z</dcterms:created>
  <dcterms:modified xsi:type="dcterms:W3CDTF">2026-08-17T16:14:52Z</dcterms:modified>
</cp:coreProperties>
</file>